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7" r:id="rId20"/>
    <p:sldId id="278" r:id="rId21"/>
    <p:sldId id="288" r:id="rId22"/>
    <p:sldId id="293" r:id="rId23"/>
    <p:sldId id="294" r:id="rId24"/>
    <p:sldId id="280" r:id="rId25"/>
    <p:sldId id="290" r:id="rId26"/>
    <p:sldId id="291" r:id="rId27"/>
    <p:sldId id="304" r:id="rId28"/>
    <p:sldId id="292" r:id="rId29"/>
    <p:sldId id="295" r:id="rId30"/>
    <p:sldId id="296" r:id="rId31"/>
    <p:sldId id="297" r:id="rId32"/>
    <p:sldId id="298" r:id="rId33"/>
    <p:sldId id="299" r:id="rId34"/>
    <p:sldId id="300" r:id="rId35"/>
    <p:sldId id="301" r:id="rId36"/>
    <p:sldId id="302" r:id="rId37"/>
    <p:sldId id="303"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8" r:id="rId51"/>
    <p:sldId id="31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5190" autoAdjust="0"/>
  </p:normalViewPr>
  <p:slideViewPr>
    <p:cSldViewPr snapToGrid="0">
      <p:cViewPr varScale="1">
        <p:scale>
          <a:sx n="68" d="100"/>
          <a:sy n="68" d="100"/>
        </p:scale>
        <p:origin x="65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lexanderia" userId="5af7e737f32a3d13" providerId="LiveId" clId="{740537BB-3686-417E-A777-8721DEFEF45B}"/>
    <pc:docChg chg="undo redo custSel modSld sldOrd">
      <pc:chgData name="David Alexanderia" userId="5af7e737f32a3d13" providerId="LiveId" clId="{740537BB-3686-417E-A777-8721DEFEF45B}" dt="2024-08-26T14:01:55.082" v="20" actId="11529"/>
      <pc:docMkLst>
        <pc:docMk/>
      </pc:docMkLst>
      <pc:sldChg chg="addSp delSp modSp mod">
        <pc:chgData name="David Alexanderia" userId="5af7e737f32a3d13" providerId="LiveId" clId="{740537BB-3686-417E-A777-8721DEFEF45B}" dt="2024-08-26T14:01:55.082" v="20" actId="11529"/>
        <pc:sldMkLst>
          <pc:docMk/>
          <pc:sldMk cId="2516422867" sldId="257"/>
        </pc:sldMkLst>
        <pc:spChg chg="add del">
          <ac:chgData name="David Alexanderia" userId="5af7e737f32a3d13" providerId="LiveId" clId="{740537BB-3686-417E-A777-8721DEFEF45B}" dt="2024-08-26T14:01:55.082" v="20" actId="11529"/>
          <ac:spMkLst>
            <pc:docMk/>
            <pc:sldMk cId="2516422867" sldId="257"/>
            <ac:spMk id="2" creationId="{8A887DF3-E202-FAD4-B2D4-57C3421F8863}"/>
          </ac:spMkLst>
        </pc:spChg>
        <pc:spChg chg="mod">
          <ac:chgData name="David Alexanderia" userId="5af7e737f32a3d13" providerId="LiveId" clId="{740537BB-3686-417E-A777-8721DEFEF45B}" dt="2024-08-26T14:01:01.390" v="14"/>
          <ac:spMkLst>
            <pc:docMk/>
            <pc:sldMk cId="2516422867" sldId="257"/>
            <ac:spMk id="4" creationId="{CA1AA4E2-99D9-8D83-CE1B-0C2F4E5302DC}"/>
          </ac:spMkLst>
        </pc:spChg>
      </pc:sldChg>
      <pc:sldChg chg="ord">
        <pc:chgData name="David Alexanderia" userId="5af7e737f32a3d13" providerId="LiveId" clId="{740537BB-3686-417E-A777-8721DEFEF45B}" dt="2024-08-26T14:01:52.039" v="18" actId="20578"/>
        <pc:sldMkLst>
          <pc:docMk/>
          <pc:sldMk cId="2664919811" sldId="317"/>
        </pc:sldMkLst>
      </pc:sldChg>
    </pc:docChg>
  </pc:docChgLst>
  <pc:docChgLst>
    <pc:chgData name="David Alexanderia" userId="5af7e737f32a3d13" providerId="LiveId" clId="{EFE1FDDE-77A3-4F62-93E5-700DAB3A6609}"/>
    <pc:docChg chg="undo redo custSel addSld delSld modSld sldOrd">
      <pc:chgData name="David Alexanderia" userId="5af7e737f32a3d13" providerId="LiveId" clId="{EFE1FDDE-77A3-4F62-93E5-700DAB3A6609}" dt="2024-05-21T02:56:13.376" v="4332" actId="1036"/>
      <pc:docMkLst>
        <pc:docMk/>
      </pc:docMkLst>
      <pc:sldChg chg="addSp delSp modSp mod setBg">
        <pc:chgData name="David Alexanderia" userId="5af7e737f32a3d13" providerId="LiveId" clId="{EFE1FDDE-77A3-4F62-93E5-700DAB3A6609}" dt="2024-05-20T18:32:56.077" v="1487"/>
        <pc:sldMkLst>
          <pc:docMk/>
          <pc:sldMk cId="3834426677" sldId="267"/>
        </pc:sldMkLst>
        <pc:spChg chg="add mod">
          <ac:chgData name="David Alexanderia" userId="5af7e737f32a3d13" providerId="LiveId" clId="{EFE1FDDE-77A3-4F62-93E5-700DAB3A6609}" dt="2024-05-11T15:05:53.942" v="38" actId="1076"/>
          <ac:spMkLst>
            <pc:docMk/>
            <pc:sldMk cId="3834426677" sldId="267"/>
            <ac:spMk id="12" creationId="{31B65505-DE4C-9840-EB4C-0AF6F5A35858}"/>
          </ac:spMkLst>
        </pc:spChg>
        <pc:spChg chg="add mod">
          <ac:chgData name="David Alexanderia" userId="5af7e737f32a3d13" providerId="LiveId" clId="{EFE1FDDE-77A3-4F62-93E5-700DAB3A6609}" dt="2024-05-11T15:14:48.572" v="145" actId="1076"/>
          <ac:spMkLst>
            <pc:docMk/>
            <pc:sldMk cId="3834426677" sldId="267"/>
            <ac:spMk id="13" creationId="{CA09D5F3-7F35-B7B5-FBF0-DA8BFF9C3FB3}"/>
          </ac:spMkLst>
        </pc:spChg>
        <pc:spChg chg="add mod">
          <ac:chgData name="David Alexanderia" userId="5af7e737f32a3d13" providerId="LiveId" clId="{EFE1FDDE-77A3-4F62-93E5-700DAB3A6609}" dt="2024-05-11T15:14:55.467" v="146" actId="1076"/>
          <ac:spMkLst>
            <pc:docMk/>
            <pc:sldMk cId="3834426677" sldId="267"/>
            <ac:spMk id="14" creationId="{391C82D3-AACE-2EAB-B9C3-7F3435F03279}"/>
          </ac:spMkLst>
        </pc:spChg>
        <pc:spChg chg="add del mod">
          <ac:chgData name="David Alexanderia" userId="5af7e737f32a3d13" providerId="LiveId" clId="{EFE1FDDE-77A3-4F62-93E5-700DAB3A6609}" dt="2024-05-12T17:08:50.780" v="276" actId="478"/>
          <ac:spMkLst>
            <pc:docMk/>
            <pc:sldMk cId="3834426677" sldId="267"/>
            <ac:spMk id="15" creationId="{32887FFA-6F52-61A6-F41A-E6BA8F1DA50A}"/>
          </ac:spMkLst>
        </pc:spChg>
      </pc:sldChg>
      <pc:sldChg chg="addSp modSp add mod setBg modAnim">
        <pc:chgData name="David Alexanderia" userId="5af7e737f32a3d13" providerId="LiveId" clId="{EFE1FDDE-77A3-4F62-93E5-700DAB3A6609}" dt="2024-05-20T18:35:11.880" v="1501" actId="207"/>
        <pc:sldMkLst>
          <pc:docMk/>
          <pc:sldMk cId="4025225403" sldId="268"/>
        </pc:sldMkLst>
        <pc:spChg chg="mod">
          <ac:chgData name="David Alexanderia" userId="5af7e737f32a3d13" providerId="LiveId" clId="{EFE1FDDE-77A3-4F62-93E5-700DAB3A6609}" dt="2024-05-11T15:06:54.489" v="69" actId="1076"/>
          <ac:spMkLst>
            <pc:docMk/>
            <pc:sldMk cId="4025225403" sldId="268"/>
            <ac:spMk id="12" creationId="{31B65505-DE4C-9840-EB4C-0AF6F5A35858}"/>
          </ac:spMkLst>
        </pc:spChg>
        <pc:spChg chg="mod">
          <ac:chgData name="David Alexanderia" userId="5af7e737f32a3d13" providerId="LiveId" clId="{EFE1FDDE-77A3-4F62-93E5-700DAB3A6609}" dt="2024-05-11T15:07:37.339" v="74" actId="1076"/>
          <ac:spMkLst>
            <pc:docMk/>
            <pc:sldMk cId="4025225403" sldId="268"/>
            <ac:spMk id="13" creationId="{CA09D5F3-7F35-B7B5-FBF0-DA8BFF9C3FB3}"/>
          </ac:spMkLst>
        </pc:spChg>
        <pc:spChg chg="mod ord">
          <ac:chgData name="David Alexanderia" userId="5af7e737f32a3d13" providerId="LiveId" clId="{EFE1FDDE-77A3-4F62-93E5-700DAB3A6609}" dt="2024-05-11T15:13:23.456" v="137" actId="166"/>
          <ac:spMkLst>
            <pc:docMk/>
            <pc:sldMk cId="4025225403" sldId="268"/>
            <ac:spMk id="14" creationId="{391C82D3-AACE-2EAB-B9C3-7F3435F03279}"/>
          </ac:spMkLst>
        </pc:spChg>
        <pc:spChg chg="add mod">
          <ac:chgData name="David Alexanderia" userId="5af7e737f32a3d13" providerId="LiveId" clId="{EFE1FDDE-77A3-4F62-93E5-700DAB3A6609}" dt="2024-05-20T18:35:11.880" v="1501" actId="207"/>
          <ac:spMkLst>
            <pc:docMk/>
            <pc:sldMk cId="4025225403" sldId="268"/>
            <ac:spMk id="15" creationId="{617F2D46-1487-0600-60B7-4A55B8065977}"/>
          </ac:spMkLst>
        </pc:spChg>
        <pc:spChg chg="add mod">
          <ac:chgData name="David Alexanderia" userId="5af7e737f32a3d13" providerId="LiveId" clId="{EFE1FDDE-77A3-4F62-93E5-700DAB3A6609}" dt="2024-05-11T15:12:16.235" v="120" actId="20577"/>
          <ac:spMkLst>
            <pc:docMk/>
            <pc:sldMk cId="4025225403" sldId="268"/>
            <ac:spMk id="16" creationId="{E69C9D64-C110-A5E5-979C-FC9E8B81D2D4}"/>
          </ac:spMkLst>
        </pc:spChg>
      </pc:sldChg>
      <pc:sldChg chg="modSp add del mod">
        <pc:chgData name="David Alexanderia" userId="5af7e737f32a3d13" providerId="LiveId" clId="{EFE1FDDE-77A3-4F62-93E5-700DAB3A6609}" dt="2024-05-11T15:13:18.921" v="136" actId="47"/>
        <pc:sldMkLst>
          <pc:docMk/>
          <pc:sldMk cId="434236623" sldId="269"/>
        </pc:sldMkLst>
        <pc:spChg chg="mod">
          <ac:chgData name="David Alexanderia" userId="5af7e737f32a3d13" providerId="LiveId" clId="{EFE1FDDE-77A3-4F62-93E5-700DAB3A6609}" dt="2024-05-11T15:12:48.945" v="130" actId="1076"/>
          <ac:spMkLst>
            <pc:docMk/>
            <pc:sldMk cId="434236623" sldId="269"/>
            <ac:spMk id="13" creationId="{CA09D5F3-7F35-B7B5-FBF0-DA8BFF9C3FB3}"/>
          </ac:spMkLst>
        </pc:spChg>
      </pc:sldChg>
      <pc:sldChg chg="modSp add del mod">
        <pc:chgData name="David Alexanderia" userId="5af7e737f32a3d13" providerId="LiveId" clId="{EFE1FDDE-77A3-4F62-93E5-700DAB3A6609}" dt="2024-05-11T15:08:37.366" v="84" actId="47"/>
        <pc:sldMkLst>
          <pc:docMk/>
          <pc:sldMk cId="1780708431" sldId="269"/>
        </pc:sldMkLst>
        <pc:spChg chg="mod">
          <ac:chgData name="David Alexanderia" userId="5af7e737f32a3d13" providerId="LiveId" clId="{EFE1FDDE-77A3-4F62-93E5-700DAB3A6609}" dt="2024-05-11T15:07:55.151" v="78" actId="1076"/>
          <ac:spMkLst>
            <pc:docMk/>
            <pc:sldMk cId="1780708431" sldId="269"/>
            <ac:spMk id="13" creationId="{CA09D5F3-7F35-B7B5-FBF0-DA8BFF9C3FB3}"/>
          </ac:spMkLst>
        </pc:spChg>
      </pc:sldChg>
      <pc:sldChg chg="modSp add del mod">
        <pc:chgData name="David Alexanderia" userId="5af7e737f32a3d13" providerId="LiveId" clId="{EFE1FDDE-77A3-4F62-93E5-700DAB3A6609}" dt="2024-05-11T15:10:00.220" v="89" actId="47"/>
        <pc:sldMkLst>
          <pc:docMk/>
          <pc:sldMk cId="2149208441" sldId="269"/>
        </pc:sldMkLst>
        <pc:spChg chg="mod">
          <ac:chgData name="David Alexanderia" userId="5af7e737f32a3d13" providerId="LiveId" clId="{EFE1FDDE-77A3-4F62-93E5-700DAB3A6609}" dt="2024-05-11T15:08:43.966" v="86" actId="1076"/>
          <ac:spMkLst>
            <pc:docMk/>
            <pc:sldMk cId="2149208441" sldId="269"/>
            <ac:spMk id="13" creationId="{CA09D5F3-7F35-B7B5-FBF0-DA8BFF9C3FB3}"/>
          </ac:spMkLst>
        </pc:spChg>
      </pc:sldChg>
      <pc:sldChg chg="modSp add mod setBg">
        <pc:chgData name="David Alexanderia" userId="5af7e737f32a3d13" providerId="LiveId" clId="{EFE1FDDE-77A3-4F62-93E5-700DAB3A6609}" dt="2024-05-20T18:35:36.293" v="1503" actId="207"/>
        <pc:sldMkLst>
          <pc:docMk/>
          <pc:sldMk cId="3698270331" sldId="269"/>
        </pc:sldMkLst>
        <pc:spChg chg="mod">
          <ac:chgData name="David Alexanderia" userId="5af7e737f32a3d13" providerId="LiveId" clId="{EFE1FDDE-77A3-4F62-93E5-700DAB3A6609}" dt="2024-05-11T15:13:33.153" v="139" actId="1076"/>
          <ac:spMkLst>
            <pc:docMk/>
            <pc:sldMk cId="3698270331" sldId="269"/>
            <ac:spMk id="13" creationId="{CA09D5F3-7F35-B7B5-FBF0-DA8BFF9C3FB3}"/>
          </ac:spMkLst>
        </pc:spChg>
        <pc:spChg chg="mod">
          <ac:chgData name="David Alexanderia" userId="5af7e737f32a3d13" providerId="LiveId" clId="{EFE1FDDE-77A3-4F62-93E5-700DAB3A6609}" dt="2024-05-20T18:35:36.293" v="1503" actId="207"/>
          <ac:spMkLst>
            <pc:docMk/>
            <pc:sldMk cId="3698270331" sldId="269"/>
            <ac:spMk id="15" creationId="{617F2D46-1487-0600-60B7-4A55B8065977}"/>
          </ac:spMkLst>
        </pc:spChg>
      </pc:sldChg>
      <pc:sldChg chg="modSp add del mod">
        <pc:chgData name="David Alexanderia" userId="5af7e737f32a3d13" providerId="LiveId" clId="{EFE1FDDE-77A3-4F62-93E5-700DAB3A6609}" dt="2024-05-11T15:13:18.921" v="136" actId="47"/>
        <pc:sldMkLst>
          <pc:docMk/>
          <pc:sldMk cId="251946904" sldId="270"/>
        </pc:sldMkLst>
        <pc:spChg chg="mod">
          <ac:chgData name="David Alexanderia" userId="5af7e737f32a3d13" providerId="LiveId" clId="{EFE1FDDE-77A3-4F62-93E5-700DAB3A6609}" dt="2024-05-11T15:12:58.437" v="132" actId="1076"/>
          <ac:spMkLst>
            <pc:docMk/>
            <pc:sldMk cId="251946904" sldId="270"/>
            <ac:spMk id="16" creationId="{E69C9D64-C110-A5E5-979C-FC9E8B81D2D4}"/>
          </ac:spMkLst>
        </pc:spChg>
      </pc:sldChg>
      <pc:sldChg chg="modSp add del mod">
        <pc:chgData name="David Alexanderia" userId="5af7e737f32a3d13" providerId="LiveId" clId="{EFE1FDDE-77A3-4F62-93E5-700DAB3A6609}" dt="2024-05-11T15:10:00.220" v="89" actId="47"/>
        <pc:sldMkLst>
          <pc:docMk/>
          <pc:sldMk cId="2290167446" sldId="270"/>
        </pc:sldMkLst>
        <pc:spChg chg="mod">
          <ac:chgData name="David Alexanderia" userId="5af7e737f32a3d13" providerId="LiveId" clId="{EFE1FDDE-77A3-4F62-93E5-700DAB3A6609}" dt="2024-05-11T15:08:50.875" v="88" actId="1076"/>
          <ac:spMkLst>
            <pc:docMk/>
            <pc:sldMk cId="2290167446" sldId="270"/>
            <ac:spMk id="14" creationId="{391C82D3-AACE-2EAB-B9C3-7F3435F03279}"/>
          </ac:spMkLst>
        </pc:spChg>
      </pc:sldChg>
      <pc:sldChg chg="modSp add del mod">
        <pc:chgData name="David Alexanderia" userId="5af7e737f32a3d13" providerId="LiveId" clId="{EFE1FDDE-77A3-4F62-93E5-700DAB3A6609}" dt="2024-05-11T15:12:43.307" v="128" actId="2890"/>
        <pc:sldMkLst>
          <pc:docMk/>
          <pc:sldMk cId="2486351888" sldId="270"/>
        </pc:sldMkLst>
        <pc:spChg chg="mod">
          <ac:chgData name="David Alexanderia" userId="5af7e737f32a3d13" providerId="LiveId" clId="{EFE1FDDE-77A3-4F62-93E5-700DAB3A6609}" dt="2024-05-11T15:12:42.983" v="127" actId="1076"/>
          <ac:spMkLst>
            <pc:docMk/>
            <pc:sldMk cId="2486351888" sldId="270"/>
            <ac:spMk id="16" creationId="{E69C9D64-C110-A5E5-979C-FC9E8B81D2D4}"/>
          </ac:spMkLst>
        </pc:spChg>
      </pc:sldChg>
      <pc:sldChg chg="modSp add mod setBg">
        <pc:chgData name="David Alexanderia" userId="5af7e737f32a3d13" providerId="LiveId" clId="{EFE1FDDE-77A3-4F62-93E5-700DAB3A6609}" dt="2024-05-20T18:36:45.920" v="1505" actId="207"/>
        <pc:sldMkLst>
          <pc:docMk/>
          <pc:sldMk cId="2961091189" sldId="270"/>
        </pc:sldMkLst>
        <pc:spChg chg="mod">
          <ac:chgData name="David Alexanderia" userId="5af7e737f32a3d13" providerId="LiveId" clId="{EFE1FDDE-77A3-4F62-93E5-700DAB3A6609}" dt="2024-05-20T18:36:45.920" v="1505" actId="207"/>
          <ac:spMkLst>
            <pc:docMk/>
            <pc:sldMk cId="2961091189" sldId="270"/>
            <ac:spMk id="15" creationId="{617F2D46-1487-0600-60B7-4A55B8065977}"/>
          </ac:spMkLst>
        </pc:spChg>
        <pc:spChg chg="mod">
          <ac:chgData name="David Alexanderia" userId="5af7e737f32a3d13" providerId="LiveId" clId="{EFE1FDDE-77A3-4F62-93E5-700DAB3A6609}" dt="2024-05-11T15:14:21.248" v="144" actId="1076"/>
          <ac:spMkLst>
            <pc:docMk/>
            <pc:sldMk cId="2961091189" sldId="270"/>
            <ac:spMk id="16" creationId="{E69C9D64-C110-A5E5-979C-FC9E8B81D2D4}"/>
          </ac:spMkLst>
        </pc:spChg>
      </pc:sldChg>
      <pc:sldChg chg="modSp add del mod">
        <pc:chgData name="David Alexanderia" userId="5af7e737f32a3d13" providerId="LiveId" clId="{EFE1FDDE-77A3-4F62-93E5-700DAB3A6609}" dt="2024-05-11T15:08:36.656" v="83" actId="47"/>
        <pc:sldMkLst>
          <pc:docMk/>
          <pc:sldMk cId="3391698618" sldId="270"/>
        </pc:sldMkLst>
        <pc:spChg chg="mod">
          <ac:chgData name="David Alexanderia" userId="5af7e737f32a3d13" providerId="LiveId" clId="{EFE1FDDE-77A3-4F62-93E5-700DAB3A6609}" dt="2024-05-11T15:08:03.316" v="80" actId="1076"/>
          <ac:spMkLst>
            <pc:docMk/>
            <pc:sldMk cId="3391698618" sldId="270"/>
            <ac:spMk id="14" creationId="{391C82D3-AACE-2EAB-B9C3-7F3435F03279}"/>
          </ac:spMkLst>
        </pc:spChg>
      </pc:sldChg>
      <pc:sldChg chg="modSp add del mod">
        <pc:chgData name="David Alexanderia" userId="5af7e737f32a3d13" providerId="LiveId" clId="{EFE1FDDE-77A3-4F62-93E5-700DAB3A6609}" dt="2024-05-11T15:13:18.921" v="136" actId="47"/>
        <pc:sldMkLst>
          <pc:docMk/>
          <pc:sldMk cId="3699481813" sldId="271"/>
        </pc:sldMkLst>
        <pc:spChg chg="mod">
          <ac:chgData name="David Alexanderia" userId="5af7e737f32a3d13" providerId="LiveId" clId="{EFE1FDDE-77A3-4F62-93E5-700DAB3A6609}" dt="2024-05-11T15:13:07.398" v="135" actId="1076"/>
          <ac:spMkLst>
            <pc:docMk/>
            <pc:sldMk cId="3699481813" sldId="271"/>
            <ac:spMk id="14" creationId="{391C82D3-AACE-2EAB-B9C3-7F3435F03279}"/>
          </ac:spMkLst>
        </pc:spChg>
      </pc:sldChg>
      <pc:sldChg chg="modSp add mod setBg modAnim">
        <pc:chgData name="David Alexanderia" userId="5af7e737f32a3d13" providerId="LiveId" clId="{EFE1FDDE-77A3-4F62-93E5-700DAB3A6609}" dt="2024-05-20T18:36:58.534" v="1507" actId="207"/>
        <pc:sldMkLst>
          <pc:docMk/>
          <pc:sldMk cId="3704143100" sldId="271"/>
        </pc:sldMkLst>
        <pc:spChg chg="mod">
          <ac:chgData name="David Alexanderia" userId="5af7e737f32a3d13" providerId="LiveId" clId="{EFE1FDDE-77A3-4F62-93E5-700DAB3A6609}" dt="2024-05-11T15:18:40.966" v="173" actId="20577"/>
          <ac:spMkLst>
            <pc:docMk/>
            <pc:sldMk cId="3704143100" sldId="271"/>
            <ac:spMk id="2" creationId="{C1EF1CA0-D325-D321-BB87-32C4719F6978}"/>
          </ac:spMkLst>
        </pc:spChg>
        <pc:spChg chg="mod">
          <ac:chgData name="David Alexanderia" userId="5af7e737f32a3d13" providerId="LiveId" clId="{EFE1FDDE-77A3-4F62-93E5-700DAB3A6609}" dt="2024-05-12T17:28:11.807" v="451" actId="1076"/>
          <ac:spMkLst>
            <pc:docMk/>
            <pc:sldMk cId="3704143100" sldId="271"/>
            <ac:spMk id="14" creationId="{391C82D3-AACE-2EAB-B9C3-7F3435F03279}"/>
          </ac:spMkLst>
        </pc:spChg>
        <pc:spChg chg="mod">
          <ac:chgData name="David Alexanderia" userId="5af7e737f32a3d13" providerId="LiveId" clId="{EFE1FDDE-77A3-4F62-93E5-700DAB3A6609}" dt="2024-05-20T18:36:58.534" v="1507" actId="207"/>
          <ac:spMkLst>
            <pc:docMk/>
            <pc:sldMk cId="3704143100" sldId="271"/>
            <ac:spMk id="15" creationId="{617F2D46-1487-0600-60B7-4A55B8065977}"/>
          </ac:spMkLst>
        </pc:spChg>
        <pc:spChg chg="mod">
          <ac:chgData name="David Alexanderia" userId="5af7e737f32a3d13" providerId="LiveId" clId="{EFE1FDDE-77A3-4F62-93E5-700DAB3A6609}" dt="2024-05-12T17:27:58.271" v="448" actId="1076"/>
          <ac:spMkLst>
            <pc:docMk/>
            <pc:sldMk cId="3704143100" sldId="271"/>
            <ac:spMk id="16" creationId="{E69C9D64-C110-A5E5-979C-FC9E8B81D2D4}"/>
          </ac:spMkLst>
        </pc:spChg>
      </pc:sldChg>
      <pc:sldChg chg="addSp delSp modSp add mod addAnim delAnim modAnim">
        <pc:chgData name="David Alexanderia" userId="5af7e737f32a3d13" providerId="LiveId" clId="{EFE1FDDE-77A3-4F62-93E5-700DAB3A6609}" dt="2024-05-12T17:13:53.454" v="328"/>
        <pc:sldMkLst>
          <pc:docMk/>
          <pc:sldMk cId="1447768828" sldId="272"/>
        </pc:sldMkLst>
        <pc:spChg chg="mod">
          <ac:chgData name="David Alexanderia" userId="5af7e737f32a3d13" providerId="LiveId" clId="{EFE1FDDE-77A3-4F62-93E5-700DAB3A6609}" dt="2024-05-11T15:19:17.016" v="179" actId="1076"/>
          <ac:spMkLst>
            <pc:docMk/>
            <pc:sldMk cId="1447768828" sldId="272"/>
            <ac:spMk id="2" creationId="{C1EF1CA0-D325-D321-BB87-32C4719F6978}"/>
          </ac:spMkLst>
        </pc:spChg>
        <pc:spChg chg="mod">
          <ac:chgData name="David Alexanderia" userId="5af7e737f32a3d13" providerId="LiveId" clId="{EFE1FDDE-77A3-4F62-93E5-700DAB3A6609}" dt="2024-05-12T00:28:08.996" v="221" actId="1076"/>
          <ac:spMkLst>
            <pc:docMk/>
            <pc:sldMk cId="1447768828" sldId="272"/>
            <ac:spMk id="12" creationId="{31B65505-DE4C-9840-EB4C-0AF6F5A35858}"/>
          </ac:spMkLst>
        </pc:spChg>
        <pc:spChg chg="mod">
          <ac:chgData name="David Alexanderia" userId="5af7e737f32a3d13" providerId="LiveId" clId="{EFE1FDDE-77A3-4F62-93E5-700DAB3A6609}" dt="2024-05-12T00:28:08.996" v="221" actId="1076"/>
          <ac:spMkLst>
            <pc:docMk/>
            <pc:sldMk cId="1447768828" sldId="272"/>
            <ac:spMk id="13" creationId="{CA09D5F3-7F35-B7B5-FBF0-DA8BFF9C3FB3}"/>
          </ac:spMkLst>
        </pc:spChg>
        <pc:spChg chg="mod">
          <ac:chgData name="David Alexanderia" userId="5af7e737f32a3d13" providerId="LiveId" clId="{EFE1FDDE-77A3-4F62-93E5-700DAB3A6609}" dt="2024-05-12T00:28:08.996" v="221" actId="1076"/>
          <ac:spMkLst>
            <pc:docMk/>
            <pc:sldMk cId="1447768828" sldId="272"/>
            <ac:spMk id="14" creationId="{391C82D3-AACE-2EAB-B9C3-7F3435F03279}"/>
          </ac:spMkLst>
        </pc:spChg>
        <pc:spChg chg="add del mod">
          <ac:chgData name="David Alexanderia" userId="5af7e737f32a3d13" providerId="LiveId" clId="{EFE1FDDE-77A3-4F62-93E5-700DAB3A6609}" dt="2024-05-12T17:13:48.681" v="327" actId="1076"/>
          <ac:spMkLst>
            <pc:docMk/>
            <pc:sldMk cId="1447768828" sldId="272"/>
            <ac:spMk id="15" creationId="{617F2D46-1487-0600-60B7-4A55B8065977}"/>
          </ac:spMkLst>
        </pc:spChg>
        <pc:spChg chg="mod">
          <ac:chgData name="David Alexanderia" userId="5af7e737f32a3d13" providerId="LiveId" clId="{EFE1FDDE-77A3-4F62-93E5-700DAB3A6609}" dt="2024-05-12T00:28:08.996" v="221" actId="1076"/>
          <ac:spMkLst>
            <pc:docMk/>
            <pc:sldMk cId="1447768828" sldId="272"/>
            <ac:spMk id="16" creationId="{E69C9D64-C110-A5E5-979C-FC9E8B81D2D4}"/>
          </ac:spMkLst>
        </pc:spChg>
        <pc:spChg chg="add mod">
          <ac:chgData name="David Alexanderia" userId="5af7e737f32a3d13" providerId="LiveId" clId="{EFE1FDDE-77A3-4F62-93E5-700DAB3A6609}" dt="2024-05-11T15:21:38.078" v="197" actId="1076"/>
          <ac:spMkLst>
            <pc:docMk/>
            <pc:sldMk cId="1447768828" sldId="272"/>
            <ac:spMk id="17" creationId="{DD3577F1-C570-2898-5630-D909D9BC8D4B}"/>
          </ac:spMkLst>
        </pc:spChg>
        <pc:grpChg chg="mod">
          <ac:chgData name="David Alexanderia" userId="5af7e737f32a3d13" providerId="LiveId" clId="{EFE1FDDE-77A3-4F62-93E5-700DAB3A6609}" dt="2024-05-12T00:27:44.268" v="218" actId="1076"/>
          <ac:grpSpMkLst>
            <pc:docMk/>
            <pc:sldMk cId="1447768828" sldId="272"/>
            <ac:grpSpMk id="9" creationId="{857ACFA1-AFF9-5ED3-7E2B-C77E2D7802BD}"/>
          </ac:grpSpMkLst>
        </pc:grpChg>
      </pc:sldChg>
      <pc:sldChg chg="modSp add del mod">
        <pc:chgData name="David Alexanderia" userId="5af7e737f32a3d13" providerId="LiveId" clId="{EFE1FDDE-77A3-4F62-93E5-700DAB3A6609}" dt="2024-05-11T15:18:35.933" v="167" actId="47"/>
        <pc:sldMkLst>
          <pc:docMk/>
          <pc:sldMk cId="4236372672" sldId="272"/>
        </pc:sldMkLst>
        <pc:spChg chg="mod">
          <ac:chgData name="David Alexanderia" userId="5af7e737f32a3d13" providerId="LiveId" clId="{EFE1FDDE-77A3-4F62-93E5-700DAB3A6609}" dt="2024-05-11T15:18:27.163" v="166" actId="20577"/>
          <ac:spMkLst>
            <pc:docMk/>
            <pc:sldMk cId="4236372672" sldId="272"/>
            <ac:spMk id="2" creationId="{C1EF1CA0-D325-D321-BB87-32C4719F6978}"/>
          </ac:spMkLst>
        </pc:spChg>
        <pc:spChg chg="mod">
          <ac:chgData name="David Alexanderia" userId="5af7e737f32a3d13" providerId="LiveId" clId="{EFE1FDDE-77A3-4F62-93E5-700DAB3A6609}" dt="2024-05-11T15:17:06.538" v="153" actId="1076"/>
          <ac:spMkLst>
            <pc:docMk/>
            <pc:sldMk cId="4236372672" sldId="272"/>
            <ac:spMk id="12" creationId="{31B65505-DE4C-9840-EB4C-0AF6F5A35858}"/>
          </ac:spMkLst>
        </pc:spChg>
        <pc:spChg chg="mod">
          <ac:chgData name="David Alexanderia" userId="5af7e737f32a3d13" providerId="LiveId" clId="{EFE1FDDE-77A3-4F62-93E5-700DAB3A6609}" dt="2024-05-11T15:17:06.538" v="153" actId="1076"/>
          <ac:spMkLst>
            <pc:docMk/>
            <pc:sldMk cId="4236372672" sldId="272"/>
            <ac:spMk id="13" creationId="{CA09D5F3-7F35-B7B5-FBF0-DA8BFF9C3FB3}"/>
          </ac:spMkLst>
        </pc:spChg>
        <pc:spChg chg="mod">
          <ac:chgData name="David Alexanderia" userId="5af7e737f32a3d13" providerId="LiveId" clId="{EFE1FDDE-77A3-4F62-93E5-700DAB3A6609}" dt="2024-05-11T15:17:06.538" v="153" actId="1076"/>
          <ac:spMkLst>
            <pc:docMk/>
            <pc:sldMk cId="4236372672" sldId="272"/>
            <ac:spMk id="14" creationId="{391C82D3-AACE-2EAB-B9C3-7F3435F03279}"/>
          </ac:spMkLst>
        </pc:spChg>
        <pc:spChg chg="mod">
          <ac:chgData name="David Alexanderia" userId="5af7e737f32a3d13" providerId="LiveId" clId="{EFE1FDDE-77A3-4F62-93E5-700DAB3A6609}" dt="2024-05-11T15:17:06.538" v="153" actId="1076"/>
          <ac:spMkLst>
            <pc:docMk/>
            <pc:sldMk cId="4236372672" sldId="272"/>
            <ac:spMk id="15" creationId="{617F2D46-1487-0600-60B7-4A55B8065977}"/>
          </ac:spMkLst>
        </pc:spChg>
        <pc:spChg chg="mod">
          <ac:chgData name="David Alexanderia" userId="5af7e737f32a3d13" providerId="LiveId" clId="{EFE1FDDE-77A3-4F62-93E5-700DAB3A6609}" dt="2024-05-11T15:17:06.538" v="153" actId="1076"/>
          <ac:spMkLst>
            <pc:docMk/>
            <pc:sldMk cId="4236372672" sldId="272"/>
            <ac:spMk id="16" creationId="{E69C9D64-C110-A5E5-979C-FC9E8B81D2D4}"/>
          </ac:spMkLst>
        </pc:spChg>
        <pc:grpChg chg="mod">
          <ac:chgData name="David Alexanderia" userId="5af7e737f32a3d13" providerId="LiveId" clId="{EFE1FDDE-77A3-4F62-93E5-700DAB3A6609}" dt="2024-05-11T15:17:02.055" v="152" actId="1076"/>
          <ac:grpSpMkLst>
            <pc:docMk/>
            <pc:sldMk cId="4236372672" sldId="272"/>
            <ac:grpSpMk id="9" creationId="{857ACFA1-AFF9-5ED3-7E2B-C77E2D7802BD}"/>
          </ac:grpSpMkLst>
        </pc:grpChg>
      </pc:sldChg>
      <pc:sldChg chg="modSp add del mod">
        <pc:chgData name="David Alexanderia" userId="5af7e737f32a3d13" providerId="LiveId" clId="{EFE1FDDE-77A3-4F62-93E5-700DAB3A6609}" dt="2024-05-12T00:24:48.463" v="208" actId="47"/>
        <pc:sldMkLst>
          <pc:docMk/>
          <pc:sldMk cId="228219002" sldId="273"/>
        </pc:sldMkLst>
        <pc:spChg chg="mod">
          <ac:chgData name="David Alexanderia" userId="5af7e737f32a3d13" providerId="LiveId" clId="{EFE1FDDE-77A3-4F62-93E5-700DAB3A6609}" dt="2024-05-11T15:21:45.548" v="199" actId="1076"/>
          <ac:spMkLst>
            <pc:docMk/>
            <pc:sldMk cId="228219002" sldId="273"/>
            <ac:spMk id="17" creationId="{DD3577F1-C570-2898-5630-D909D9BC8D4B}"/>
          </ac:spMkLst>
        </pc:spChg>
      </pc:sldChg>
      <pc:sldChg chg="addSp modSp add del mod">
        <pc:chgData name="David Alexanderia" userId="5af7e737f32a3d13" providerId="LiveId" clId="{EFE1FDDE-77A3-4F62-93E5-700DAB3A6609}" dt="2024-05-11T15:21:01.553" v="194" actId="47"/>
        <pc:sldMkLst>
          <pc:docMk/>
          <pc:sldMk cId="677143301" sldId="273"/>
        </pc:sldMkLst>
        <pc:spChg chg="add mod">
          <ac:chgData name="David Alexanderia" userId="5af7e737f32a3d13" providerId="LiveId" clId="{EFE1FDDE-77A3-4F62-93E5-700DAB3A6609}" dt="2024-05-11T15:20:42.509" v="193" actId="14100"/>
          <ac:spMkLst>
            <pc:docMk/>
            <pc:sldMk cId="677143301" sldId="273"/>
            <ac:spMk id="17" creationId="{5D03747C-02E4-7822-DFBF-17A84A97898F}"/>
          </ac:spMkLst>
        </pc:spChg>
        <pc:grpChg chg="mod">
          <ac:chgData name="David Alexanderia" userId="5af7e737f32a3d13" providerId="LiveId" clId="{EFE1FDDE-77A3-4F62-93E5-700DAB3A6609}" dt="2024-05-11T15:19:28.967" v="181" actId="1076"/>
          <ac:grpSpMkLst>
            <pc:docMk/>
            <pc:sldMk cId="677143301" sldId="273"/>
            <ac:grpSpMk id="9" creationId="{857ACFA1-AFF9-5ED3-7E2B-C77E2D7802BD}"/>
          </ac:grpSpMkLst>
        </pc:grpChg>
      </pc:sldChg>
      <pc:sldChg chg="add del">
        <pc:chgData name="David Alexanderia" userId="5af7e737f32a3d13" providerId="LiveId" clId="{EFE1FDDE-77A3-4F62-93E5-700DAB3A6609}" dt="2024-05-11T15:18:08.881" v="161" actId="47"/>
        <pc:sldMkLst>
          <pc:docMk/>
          <pc:sldMk cId="1862668829" sldId="273"/>
        </pc:sldMkLst>
      </pc:sldChg>
      <pc:sldChg chg="addSp modSp add del mod modTransition setBg">
        <pc:chgData name="David Alexanderia" userId="5af7e737f32a3d13" providerId="LiveId" clId="{EFE1FDDE-77A3-4F62-93E5-700DAB3A6609}" dt="2024-05-12T17:07:10.129" v="270" actId="404"/>
        <pc:sldMkLst>
          <pc:docMk/>
          <pc:sldMk cId="3450339732" sldId="274"/>
        </pc:sldMkLst>
        <pc:spChg chg="mod">
          <ac:chgData name="David Alexanderia" userId="5af7e737f32a3d13" providerId="LiveId" clId="{EFE1FDDE-77A3-4F62-93E5-700DAB3A6609}" dt="2024-05-12T00:25:31.050" v="217" actId="1076"/>
          <ac:spMkLst>
            <pc:docMk/>
            <pc:sldMk cId="3450339732" sldId="274"/>
            <ac:spMk id="2" creationId="{C1EF1CA0-D325-D321-BB87-32C4719F6978}"/>
          </ac:spMkLst>
        </pc:spChg>
        <pc:spChg chg="add mod">
          <ac:chgData name="David Alexanderia" userId="5af7e737f32a3d13" providerId="LiveId" clId="{EFE1FDDE-77A3-4F62-93E5-700DAB3A6609}" dt="2024-05-12T17:07:10.129" v="270" actId="404"/>
          <ac:spMkLst>
            <pc:docMk/>
            <pc:sldMk cId="3450339732" sldId="274"/>
            <ac:spMk id="18" creationId="{F042856D-2379-E59C-5645-68F563D7E5E0}"/>
          </ac:spMkLst>
        </pc:spChg>
      </pc:sldChg>
      <pc:sldChg chg="addSp delSp modSp add del mod setBg">
        <pc:chgData name="David Alexanderia" userId="5af7e737f32a3d13" providerId="LiveId" clId="{EFE1FDDE-77A3-4F62-93E5-700DAB3A6609}" dt="2024-05-12T17:18:28.024" v="365" actId="47"/>
        <pc:sldMkLst>
          <pc:docMk/>
          <pc:sldMk cId="1125162357" sldId="275"/>
        </pc:sldMkLst>
        <pc:spChg chg="del">
          <ac:chgData name="David Alexanderia" userId="5af7e737f32a3d13" providerId="LiveId" clId="{EFE1FDDE-77A3-4F62-93E5-700DAB3A6609}" dt="2024-05-12T17:14:28.125" v="329" actId="478"/>
          <ac:spMkLst>
            <pc:docMk/>
            <pc:sldMk cId="1125162357" sldId="275"/>
            <ac:spMk id="2" creationId="{C1EF1CA0-D325-D321-BB87-32C4719F6978}"/>
          </ac:spMkLst>
        </pc:spChg>
        <pc:spChg chg="del">
          <ac:chgData name="David Alexanderia" userId="5af7e737f32a3d13" providerId="LiveId" clId="{EFE1FDDE-77A3-4F62-93E5-700DAB3A6609}" dt="2024-05-12T17:14:28.125" v="329" actId="478"/>
          <ac:spMkLst>
            <pc:docMk/>
            <pc:sldMk cId="1125162357" sldId="275"/>
            <ac:spMk id="12" creationId="{31B65505-DE4C-9840-EB4C-0AF6F5A35858}"/>
          </ac:spMkLst>
        </pc:spChg>
        <pc:spChg chg="del">
          <ac:chgData name="David Alexanderia" userId="5af7e737f32a3d13" providerId="LiveId" clId="{EFE1FDDE-77A3-4F62-93E5-700DAB3A6609}" dt="2024-05-12T17:14:28.125" v="329" actId="478"/>
          <ac:spMkLst>
            <pc:docMk/>
            <pc:sldMk cId="1125162357" sldId="275"/>
            <ac:spMk id="13" creationId="{CA09D5F3-7F35-B7B5-FBF0-DA8BFF9C3FB3}"/>
          </ac:spMkLst>
        </pc:spChg>
        <pc:spChg chg="del">
          <ac:chgData name="David Alexanderia" userId="5af7e737f32a3d13" providerId="LiveId" clId="{EFE1FDDE-77A3-4F62-93E5-700DAB3A6609}" dt="2024-05-12T17:14:28.125" v="329" actId="478"/>
          <ac:spMkLst>
            <pc:docMk/>
            <pc:sldMk cId="1125162357" sldId="275"/>
            <ac:spMk id="14" creationId="{391C82D3-AACE-2EAB-B9C3-7F3435F03279}"/>
          </ac:spMkLst>
        </pc:spChg>
        <pc:spChg chg="del">
          <ac:chgData name="David Alexanderia" userId="5af7e737f32a3d13" providerId="LiveId" clId="{EFE1FDDE-77A3-4F62-93E5-700DAB3A6609}" dt="2024-05-12T17:14:28.125" v="329" actId="478"/>
          <ac:spMkLst>
            <pc:docMk/>
            <pc:sldMk cId="1125162357" sldId="275"/>
            <ac:spMk id="15" creationId="{617F2D46-1487-0600-60B7-4A55B8065977}"/>
          </ac:spMkLst>
        </pc:spChg>
        <pc:spChg chg="del">
          <ac:chgData name="David Alexanderia" userId="5af7e737f32a3d13" providerId="LiveId" clId="{EFE1FDDE-77A3-4F62-93E5-700DAB3A6609}" dt="2024-05-12T17:14:28.125" v="329" actId="478"/>
          <ac:spMkLst>
            <pc:docMk/>
            <pc:sldMk cId="1125162357" sldId="275"/>
            <ac:spMk id="16" creationId="{E69C9D64-C110-A5E5-979C-FC9E8B81D2D4}"/>
          </ac:spMkLst>
        </pc:spChg>
        <pc:spChg chg="del">
          <ac:chgData name="David Alexanderia" userId="5af7e737f32a3d13" providerId="LiveId" clId="{EFE1FDDE-77A3-4F62-93E5-700DAB3A6609}" dt="2024-05-12T17:14:28.125" v="329" actId="478"/>
          <ac:spMkLst>
            <pc:docMk/>
            <pc:sldMk cId="1125162357" sldId="275"/>
            <ac:spMk id="17" creationId="{DD3577F1-C570-2898-5630-D909D9BC8D4B}"/>
          </ac:spMkLst>
        </pc:spChg>
        <pc:spChg chg="mod">
          <ac:chgData name="David Alexanderia" userId="5af7e737f32a3d13" providerId="LiveId" clId="{EFE1FDDE-77A3-4F62-93E5-700DAB3A6609}" dt="2024-05-12T17:07:23.539" v="273" actId="1076"/>
          <ac:spMkLst>
            <pc:docMk/>
            <pc:sldMk cId="1125162357" sldId="275"/>
            <ac:spMk id="18" creationId="{F042856D-2379-E59C-5645-68F563D7E5E0}"/>
          </ac:spMkLst>
        </pc:spChg>
        <pc:spChg chg="add del mod">
          <ac:chgData name="David Alexanderia" userId="5af7e737f32a3d13" providerId="LiveId" clId="{EFE1FDDE-77A3-4F62-93E5-700DAB3A6609}" dt="2024-05-12T17:16:49.641" v="343" actId="478"/>
          <ac:spMkLst>
            <pc:docMk/>
            <pc:sldMk cId="1125162357" sldId="275"/>
            <ac:spMk id="19" creationId="{51A5F663-15C1-B590-CBD5-A3BD8680C4B9}"/>
          </ac:spMkLst>
        </pc:spChg>
        <pc:spChg chg="add del mod">
          <ac:chgData name="David Alexanderia" userId="5af7e737f32a3d13" providerId="LiveId" clId="{EFE1FDDE-77A3-4F62-93E5-700DAB3A6609}" dt="2024-05-12T17:16:49.641" v="343" actId="478"/>
          <ac:spMkLst>
            <pc:docMk/>
            <pc:sldMk cId="1125162357" sldId="275"/>
            <ac:spMk id="20" creationId="{EE73FEE7-B52B-9073-7EA7-D33DEF435D47}"/>
          </ac:spMkLst>
        </pc:spChg>
        <pc:spChg chg="add del mod">
          <ac:chgData name="David Alexanderia" userId="5af7e737f32a3d13" providerId="LiveId" clId="{EFE1FDDE-77A3-4F62-93E5-700DAB3A6609}" dt="2024-05-12T17:16:49.641" v="343" actId="478"/>
          <ac:spMkLst>
            <pc:docMk/>
            <pc:sldMk cId="1125162357" sldId="275"/>
            <ac:spMk id="21" creationId="{D12F5500-0A91-4331-5E26-2ACE6FE705BC}"/>
          </ac:spMkLst>
        </pc:spChg>
        <pc:spChg chg="add del mod">
          <ac:chgData name="David Alexanderia" userId="5af7e737f32a3d13" providerId="LiveId" clId="{EFE1FDDE-77A3-4F62-93E5-700DAB3A6609}" dt="2024-05-12T17:16:49.641" v="343" actId="478"/>
          <ac:spMkLst>
            <pc:docMk/>
            <pc:sldMk cId="1125162357" sldId="275"/>
            <ac:spMk id="22" creationId="{6D6A9C92-92DF-7475-3281-158543F6F63A}"/>
          </ac:spMkLst>
        </pc:spChg>
        <pc:spChg chg="add mod">
          <ac:chgData name="David Alexanderia" userId="5af7e737f32a3d13" providerId="LiveId" clId="{EFE1FDDE-77A3-4F62-93E5-700DAB3A6609}" dt="2024-05-12T17:17:27.311" v="350" actId="1076"/>
          <ac:spMkLst>
            <pc:docMk/>
            <pc:sldMk cId="1125162357" sldId="275"/>
            <ac:spMk id="23" creationId="{B08C1F06-2D03-5875-B8CB-52AA59941927}"/>
          </ac:spMkLst>
        </pc:spChg>
        <pc:spChg chg="add mod">
          <ac:chgData name="David Alexanderia" userId="5af7e737f32a3d13" providerId="LiveId" clId="{EFE1FDDE-77A3-4F62-93E5-700DAB3A6609}" dt="2024-05-12T17:17:27.311" v="350" actId="1076"/>
          <ac:spMkLst>
            <pc:docMk/>
            <pc:sldMk cId="1125162357" sldId="275"/>
            <ac:spMk id="24" creationId="{3D724BD8-4D55-B9DC-45F9-3BBAC29D81BF}"/>
          </ac:spMkLst>
        </pc:spChg>
        <pc:spChg chg="add mod">
          <ac:chgData name="David Alexanderia" userId="5af7e737f32a3d13" providerId="LiveId" clId="{EFE1FDDE-77A3-4F62-93E5-700DAB3A6609}" dt="2024-05-12T17:17:27.311" v="350" actId="1076"/>
          <ac:spMkLst>
            <pc:docMk/>
            <pc:sldMk cId="1125162357" sldId="275"/>
            <ac:spMk id="25" creationId="{1B53A904-4FAD-4628-CF2A-FA8ED859D330}"/>
          </ac:spMkLst>
        </pc:spChg>
        <pc:spChg chg="add mod">
          <ac:chgData name="David Alexanderia" userId="5af7e737f32a3d13" providerId="LiveId" clId="{EFE1FDDE-77A3-4F62-93E5-700DAB3A6609}" dt="2024-05-12T17:17:27.311" v="350" actId="1076"/>
          <ac:spMkLst>
            <pc:docMk/>
            <pc:sldMk cId="1125162357" sldId="275"/>
            <ac:spMk id="26" creationId="{F6BF637D-8822-77DE-DABE-8EA229D13389}"/>
          </ac:spMkLst>
        </pc:spChg>
        <pc:grpChg chg="del">
          <ac:chgData name="David Alexanderia" userId="5af7e737f32a3d13" providerId="LiveId" clId="{EFE1FDDE-77A3-4F62-93E5-700DAB3A6609}" dt="2024-05-12T17:14:28.125" v="329" actId="478"/>
          <ac:grpSpMkLst>
            <pc:docMk/>
            <pc:sldMk cId="1125162357" sldId="275"/>
            <ac:grpSpMk id="5" creationId="{41EEB82C-C664-E552-7C5F-E6B2450C866D}"/>
          </ac:grpSpMkLst>
        </pc:grpChg>
        <pc:grpChg chg="del">
          <ac:chgData name="David Alexanderia" userId="5af7e737f32a3d13" providerId="LiveId" clId="{EFE1FDDE-77A3-4F62-93E5-700DAB3A6609}" dt="2024-05-12T17:14:28.125" v="329" actId="478"/>
          <ac:grpSpMkLst>
            <pc:docMk/>
            <pc:sldMk cId="1125162357" sldId="275"/>
            <ac:grpSpMk id="6" creationId="{CF9D552F-309C-2FB1-23FD-ED6194730140}"/>
          </ac:grpSpMkLst>
        </pc:grpChg>
        <pc:grpChg chg="del">
          <ac:chgData name="David Alexanderia" userId="5af7e737f32a3d13" providerId="LiveId" clId="{EFE1FDDE-77A3-4F62-93E5-700DAB3A6609}" dt="2024-05-12T17:14:28.125" v="329" actId="478"/>
          <ac:grpSpMkLst>
            <pc:docMk/>
            <pc:sldMk cId="1125162357" sldId="275"/>
            <ac:grpSpMk id="9" creationId="{857ACFA1-AFF9-5ED3-7E2B-C77E2D7802BD}"/>
          </ac:grpSpMkLst>
        </pc:grpChg>
      </pc:sldChg>
      <pc:sldChg chg="modSp add del mod setBg">
        <pc:chgData name="David Alexanderia" userId="5af7e737f32a3d13" providerId="LiveId" clId="{EFE1FDDE-77A3-4F62-93E5-700DAB3A6609}" dt="2024-05-12T17:07:00.232" v="268" actId="47"/>
        <pc:sldMkLst>
          <pc:docMk/>
          <pc:sldMk cId="2835826059" sldId="275"/>
        </pc:sldMkLst>
        <pc:spChg chg="mod">
          <ac:chgData name="David Alexanderia" userId="5af7e737f32a3d13" providerId="LiveId" clId="{EFE1FDDE-77A3-4F62-93E5-700DAB3A6609}" dt="2024-05-12T17:06:58.652" v="267" actId="1076"/>
          <ac:spMkLst>
            <pc:docMk/>
            <pc:sldMk cId="2835826059" sldId="275"/>
            <ac:spMk id="18" creationId="{F042856D-2379-E59C-5645-68F563D7E5E0}"/>
          </ac:spMkLst>
        </pc:spChg>
      </pc:sldChg>
      <pc:sldChg chg="modSp add del mod setBg">
        <pc:chgData name="David Alexanderia" userId="5af7e737f32a3d13" providerId="LiveId" clId="{EFE1FDDE-77A3-4F62-93E5-700DAB3A6609}" dt="2024-05-12T17:06:36.685" v="260" actId="47"/>
        <pc:sldMkLst>
          <pc:docMk/>
          <pc:sldMk cId="3729571029" sldId="275"/>
        </pc:sldMkLst>
        <pc:spChg chg="mod">
          <ac:chgData name="David Alexanderia" userId="5af7e737f32a3d13" providerId="LiveId" clId="{EFE1FDDE-77A3-4F62-93E5-700DAB3A6609}" dt="2024-05-12T17:06:27.265" v="259" actId="20577"/>
          <ac:spMkLst>
            <pc:docMk/>
            <pc:sldMk cId="3729571029" sldId="275"/>
            <ac:spMk id="2" creationId="{C1EF1CA0-D325-D321-BB87-32C4719F6978}"/>
          </ac:spMkLst>
        </pc:spChg>
      </pc:sldChg>
      <pc:sldChg chg="modSp add del mod">
        <pc:chgData name="David Alexanderia" userId="5af7e737f32a3d13" providerId="LiveId" clId="{EFE1FDDE-77A3-4F62-93E5-700DAB3A6609}" dt="2024-05-12T17:16:40.629" v="342" actId="47"/>
        <pc:sldMkLst>
          <pc:docMk/>
          <pc:sldMk cId="202655084" sldId="276"/>
        </pc:sldMkLst>
        <pc:spChg chg="mod">
          <ac:chgData name="David Alexanderia" userId="5af7e737f32a3d13" providerId="LiveId" clId="{EFE1FDDE-77A3-4F62-93E5-700DAB3A6609}" dt="2024-05-12T17:16:21.076" v="341" actId="1076"/>
          <ac:spMkLst>
            <pc:docMk/>
            <pc:sldMk cId="202655084" sldId="276"/>
            <ac:spMk id="19" creationId="{51A5F663-15C1-B590-CBD5-A3BD8680C4B9}"/>
          </ac:spMkLst>
        </pc:spChg>
        <pc:spChg chg="mod">
          <ac:chgData name="David Alexanderia" userId="5af7e737f32a3d13" providerId="LiveId" clId="{EFE1FDDE-77A3-4F62-93E5-700DAB3A6609}" dt="2024-05-12T17:16:21.076" v="341" actId="1076"/>
          <ac:spMkLst>
            <pc:docMk/>
            <pc:sldMk cId="202655084" sldId="276"/>
            <ac:spMk id="20" creationId="{EE73FEE7-B52B-9073-7EA7-D33DEF435D47}"/>
          </ac:spMkLst>
        </pc:spChg>
        <pc:spChg chg="mod">
          <ac:chgData name="David Alexanderia" userId="5af7e737f32a3d13" providerId="LiveId" clId="{EFE1FDDE-77A3-4F62-93E5-700DAB3A6609}" dt="2024-05-12T17:16:21.076" v="341" actId="1076"/>
          <ac:spMkLst>
            <pc:docMk/>
            <pc:sldMk cId="202655084" sldId="276"/>
            <ac:spMk id="21" creationId="{D12F5500-0A91-4331-5E26-2ACE6FE705BC}"/>
          </ac:spMkLst>
        </pc:spChg>
        <pc:spChg chg="mod">
          <ac:chgData name="David Alexanderia" userId="5af7e737f32a3d13" providerId="LiveId" clId="{EFE1FDDE-77A3-4F62-93E5-700DAB3A6609}" dt="2024-05-12T17:16:21.076" v="341" actId="1076"/>
          <ac:spMkLst>
            <pc:docMk/>
            <pc:sldMk cId="202655084" sldId="276"/>
            <ac:spMk id="22" creationId="{6D6A9C92-92DF-7475-3281-158543F6F63A}"/>
          </ac:spMkLst>
        </pc:spChg>
      </pc:sldChg>
      <pc:sldChg chg="modSp add del mod">
        <pc:chgData name="David Alexanderia" userId="5af7e737f32a3d13" providerId="LiveId" clId="{EFE1FDDE-77A3-4F62-93E5-700DAB3A6609}" dt="2024-05-12T17:19:12.020" v="378" actId="47"/>
        <pc:sldMkLst>
          <pc:docMk/>
          <pc:sldMk cId="1712832472" sldId="276"/>
        </pc:sldMkLst>
        <pc:spChg chg="mod">
          <ac:chgData name="David Alexanderia" userId="5af7e737f32a3d13" providerId="LiveId" clId="{EFE1FDDE-77A3-4F62-93E5-700DAB3A6609}" dt="2024-05-12T17:18:01.263" v="355" actId="1076"/>
          <ac:spMkLst>
            <pc:docMk/>
            <pc:sldMk cId="1712832472" sldId="276"/>
            <ac:spMk id="23" creationId="{B08C1F06-2D03-5875-B8CB-52AA59941927}"/>
          </ac:spMkLst>
        </pc:spChg>
        <pc:spChg chg="mod">
          <ac:chgData name="David Alexanderia" userId="5af7e737f32a3d13" providerId="LiveId" clId="{EFE1FDDE-77A3-4F62-93E5-700DAB3A6609}" dt="2024-05-12T17:18:06.671" v="358" actId="1076"/>
          <ac:spMkLst>
            <pc:docMk/>
            <pc:sldMk cId="1712832472" sldId="276"/>
            <ac:spMk id="24" creationId="{3D724BD8-4D55-B9DC-45F9-3BBAC29D81BF}"/>
          </ac:spMkLst>
        </pc:spChg>
        <pc:spChg chg="mod">
          <ac:chgData name="David Alexanderia" userId="5af7e737f32a3d13" providerId="LiveId" clId="{EFE1FDDE-77A3-4F62-93E5-700DAB3A6609}" dt="2024-05-12T17:18:14.155" v="363" actId="1076"/>
          <ac:spMkLst>
            <pc:docMk/>
            <pc:sldMk cId="1712832472" sldId="276"/>
            <ac:spMk id="25" creationId="{1B53A904-4FAD-4628-CF2A-FA8ED859D330}"/>
          </ac:spMkLst>
        </pc:spChg>
        <pc:spChg chg="mod">
          <ac:chgData name="David Alexanderia" userId="5af7e737f32a3d13" providerId="LiveId" clId="{EFE1FDDE-77A3-4F62-93E5-700DAB3A6609}" dt="2024-05-12T17:18:20.317" v="364" actId="1076"/>
          <ac:spMkLst>
            <pc:docMk/>
            <pc:sldMk cId="1712832472" sldId="276"/>
            <ac:spMk id="26" creationId="{F6BF637D-8822-77DE-DABE-8EA229D13389}"/>
          </ac:spMkLst>
        </pc:spChg>
      </pc:sldChg>
      <pc:sldChg chg="addSp delSp modSp add del mod setBg">
        <pc:chgData name="David Alexanderia" userId="5af7e737f32a3d13" providerId="LiveId" clId="{EFE1FDDE-77A3-4F62-93E5-700DAB3A6609}" dt="2024-05-21T02:41:29.846" v="4075" actId="1076"/>
        <pc:sldMkLst>
          <pc:docMk/>
          <pc:sldMk cId="3261608162" sldId="277"/>
        </pc:sldMkLst>
        <pc:spChg chg="add mod">
          <ac:chgData name="David Alexanderia" userId="5af7e737f32a3d13" providerId="LiveId" clId="{EFE1FDDE-77A3-4F62-93E5-700DAB3A6609}" dt="2024-05-21T02:41:29.846" v="4075" actId="1076"/>
          <ac:spMkLst>
            <pc:docMk/>
            <pc:sldMk cId="3261608162" sldId="277"/>
            <ac:spMk id="2" creationId="{A24A1196-4044-C6A4-3554-C8023395599E}"/>
          </ac:spMkLst>
        </pc:spChg>
        <pc:spChg chg="mod ord">
          <ac:chgData name="David Alexanderia" userId="5af7e737f32a3d13" providerId="LiveId" clId="{EFE1FDDE-77A3-4F62-93E5-700DAB3A6609}" dt="2024-05-13T02:43:23.330" v="764" actId="403"/>
          <ac:spMkLst>
            <pc:docMk/>
            <pc:sldMk cId="3261608162" sldId="277"/>
            <ac:spMk id="23" creationId="{B08C1F06-2D03-5875-B8CB-52AA59941927}"/>
          </ac:spMkLst>
        </pc:spChg>
        <pc:spChg chg="mod">
          <ac:chgData name="David Alexanderia" userId="5af7e737f32a3d13" providerId="LiveId" clId="{EFE1FDDE-77A3-4F62-93E5-700DAB3A6609}" dt="2024-05-13T02:43:27.866" v="765" actId="403"/>
          <ac:spMkLst>
            <pc:docMk/>
            <pc:sldMk cId="3261608162" sldId="277"/>
            <ac:spMk id="24" creationId="{3D724BD8-4D55-B9DC-45F9-3BBAC29D81BF}"/>
          </ac:spMkLst>
        </pc:spChg>
        <pc:spChg chg="mod">
          <ac:chgData name="David Alexanderia" userId="5af7e737f32a3d13" providerId="LiveId" clId="{EFE1FDDE-77A3-4F62-93E5-700DAB3A6609}" dt="2024-05-21T02:41:06.079" v="4072" actId="207"/>
          <ac:spMkLst>
            <pc:docMk/>
            <pc:sldMk cId="3261608162" sldId="277"/>
            <ac:spMk id="25" creationId="{1B53A904-4FAD-4628-CF2A-FA8ED859D330}"/>
          </ac:spMkLst>
        </pc:spChg>
        <pc:spChg chg="del mod">
          <ac:chgData name="David Alexanderia" userId="5af7e737f32a3d13" providerId="LiveId" clId="{EFE1FDDE-77A3-4F62-93E5-700DAB3A6609}" dt="2024-05-21T02:41:23.982" v="4074" actId="478"/>
          <ac:spMkLst>
            <pc:docMk/>
            <pc:sldMk cId="3261608162" sldId="277"/>
            <ac:spMk id="26" creationId="{F6BF637D-8822-77DE-DABE-8EA229D13389}"/>
          </ac:spMkLst>
        </pc:spChg>
      </pc:sldChg>
      <pc:sldChg chg="modSp add del mod">
        <pc:chgData name="David Alexanderia" userId="5af7e737f32a3d13" providerId="LiveId" clId="{EFE1FDDE-77A3-4F62-93E5-700DAB3A6609}" dt="2024-05-21T02:40:06.724" v="4070" actId="47"/>
        <pc:sldMkLst>
          <pc:docMk/>
          <pc:sldMk cId="3345232573" sldId="278"/>
        </pc:sldMkLst>
        <pc:spChg chg="mod ord">
          <ac:chgData name="David Alexanderia" userId="5af7e737f32a3d13" providerId="LiveId" clId="{EFE1FDDE-77A3-4F62-93E5-700DAB3A6609}" dt="2024-05-13T02:43:45.096" v="769" actId="20577"/>
          <ac:spMkLst>
            <pc:docMk/>
            <pc:sldMk cId="3345232573" sldId="278"/>
            <ac:spMk id="23" creationId="{B08C1F06-2D03-5875-B8CB-52AA59941927}"/>
          </ac:spMkLst>
        </pc:spChg>
        <pc:spChg chg="mod">
          <ac:chgData name="David Alexanderia" userId="5af7e737f32a3d13" providerId="LiveId" clId="{EFE1FDDE-77A3-4F62-93E5-700DAB3A6609}" dt="2024-05-13T02:43:54.081" v="770" actId="403"/>
          <ac:spMkLst>
            <pc:docMk/>
            <pc:sldMk cId="3345232573" sldId="278"/>
            <ac:spMk id="24" creationId="{3D724BD8-4D55-B9DC-45F9-3BBAC29D81BF}"/>
          </ac:spMkLst>
        </pc:spChg>
        <pc:spChg chg="mod">
          <ac:chgData name="David Alexanderia" userId="5af7e737f32a3d13" providerId="LiveId" clId="{EFE1FDDE-77A3-4F62-93E5-700DAB3A6609}" dt="2024-05-20T18:38:49.402" v="1509" actId="207"/>
          <ac:spMkLst>
            <pc:docMk/>
            <pc:sldMk cId="3345232573" sldId="278"/>
            <ac:spMk id="25" creationId="{1B53A904-4FAD-4628-CF2A-FA8ED859D330}"/>
          </ac:spMkLst>
        </pc:spChg>
        <pc:spChg chg="mod">
          <ac:chgData name="David Alexanderia" userId="5af7e737f32a3d13" providerId="LiveId" clId="{EFE1FDDE-77A3-4F62-93E5-700DAB3A6609}" dt="2024-05-20T18:39:52.231" v="1511" actId="207"/>
          <ac:spMkLst>
            <pc:docMk/>
            <pc:sldMk cId="3345232573" sldId="278"/>
            <ac:spMk id="26" creationId="{F6BF637D-8822-77DE-DABE-8EA229D13389}"/>
          </ac:spMkLst>
        </pc:spChg>
      </pc:sldChg>
      <pc:sldChg chg="modSp add del mod setBg">
        <pc:chgData name="David Alexanderia" userId="5af7e737f32a3d13" providerId="LiveId" clId="{EFE1FDDE-77A3-4F62-93E5-700DAB3A6609}" dt="2024-05-13T02:26:42.984" v="526" actId="47"/>
        <pc:sldMkLst>
          <pc:docMk/>
          <pc:sldMk cId="3891197810" sldId="278"/>
        </pc:sldMkLst>
        <pc:spChg chg="mod">
          <ac:chgData name="David Alexanderia" userId="5af7e737f32a3d13" providerId="LiveId" clId="{EFE1FDDE-77A3-4F62-93E5-700DAB3A6609}" dt="2024-05-12T17:21:47.382" v="392" actId="20577"/>
          <ac:spMkLst>
            <pc:docMk/>
            <pc:sldMk cId="3891197810" sldId="278"/>
            <ac:spMk id="23" creationId="{B08C1F06-2D03-5875-B8CB-52AA59941927}"/>
          </ac:spMkLst>
        </pc:spChg>
        <pc:spChg chg="mod">
          <ac:chgData name="David Alexanderia" userId="5af7e737f32a3d13" providerId="LiveId" clId="{EFE1FDDE-77A3-4F62-93E5-700DAB3A6609}" dt="2024-05-12T17:21:04.154" v="388" actId="2085"/>
          <ac:spMkLst>
            <pc:docMk/>
            <pc:sldMk cId="3891197810" sldId="278"/>
            <ac:spMk id="24" creationId="{3D724BD8-4D55-B9DC-45F9-3BBAC29D81BF}"/>
          </ac:spMkLst>
        </pc:spChg>
        <pc:spChg chg="mod">
          <ac:chgData name="David Alexanderia" userId="5af7e737f32a3d13" providerId="LiveId" clId="{EFE1FDDE-77A3-4F62-93E5-700DAB3A6609}" dt="2024-05-12T17:21:04.154" v="388" actId="2085"/>
          <ac:spMkLst>
            <pc:docMk/>
            <pc:sldMk cId="3891197810" sldId="278"/>
            <ac:spMk id="25" creationId="{1B53A904-4FAD-4628-CF2A-FA8ED859D330}"/>
          </ac:spMkLst>
        </pc:spChg>
        <pc:spChg chg="mod">
          <ac:chgData name="David Alexanderia" userId="5af7e737f32a3d13" providerId="LiveId" clId="{EFE1FDDE-77A3-4F62-93E5-700DAB3A6609}" dt="2024-05-12T17:21:04.154" v="388" actId="2085"/>
          <ac:spMkLst>
            <pc:docMk/>
            <pc:sldMk cId="3891197810" sldId="278"/>
            <ac:spMk id="26" creationId="{F6BF637D-8822-77DE-DABE-8EA229D13389}"/>
          </ac:spMkLst>
        </pc:spChg>
      </pc:sldChg>
      <pc:sldChg chg="modSp add del mod setBg">
        <pc:chgData name="David Alexanderia" userId="5af7e737f32a3d13" providerId="LiveId" clId="{EFE1FDDE-77A3-4F62-93E5-700DAB3A6609}" dt="2024-05-13T02:26:42.984" v="526" actId="47"/>
        <pc:sldMkLst>
          <pc:docMk/>
          <pc:sldMk cId="1312707190" sldId="279"/>
        </pc:sldMkLst>
        <pc:spChg chg="mod ord">
          <ac:chgData name="David Alexanderia" userId="5af7e737f32a3d13" providerId="LiveId" clId="{EFE1FDDE-77A3-4F62-93E5-700DAB3A6609}" dt="2024-05-12T17:22:26.245" v="401" actId="14100"/>
          <ac:spMkLst>
            <pc:docMk/>
            <pc:sldMk cId="1312707190" sldId="279"/>
            <ac:spMk id="23" creationId="{B08C1F06-2D03-5875-B8CB-52AA59941927}"/>
          </ac:spMkLst>
        </pc:spChg>
      </pc:sldChg>
      <pc:sldChg chg="addSp modSp add del mod modAnim">
        <pc:chgData name="David Alexanderia" userId="5af7e737f32a3d13" providerId="LiveId" clId="{EFE1FDDE-77A3-4F62-93E5-700DAB3A6609}" dt="2024-05-13T02:45:04.107" v="785" actId="47"/>
        <pc:sldMkLst>
          <pc:docMk/>
          <pc:sldMk cId="1603420208" sldId="279"/>
        </pc:sldMkLst>
        <pc:spChg chg="add mod">
          <ac:chgData name="David Alexanderia" userId="5af7e737f32a3d13" providerId="LiveId" clId="{EFE1FDDE-77A3-4F62-93E5-700DAB3A6609}" dt="2024-05-13T02:34:02.228" v="682" actId="1076"/>
          <ac:spMkLst>
            <pc:docMk/>
            <pc:sldMk cId="1603420208" sldId="279"/>
            <ac:spMk id="2" creationId="{4BA8FCA9-0D7D-0FF2-86C8-3E456D79C34E}"/>
          </ac:spMkLst>
        </pc:spChg>
        <pc:spChg chg="add mod">
          <ac:chgData name="David Alexanderia" userId="5af7e737f32a3d13" providerId="LiveId" clId="{EFE1FDDE-77A3-4F62-93E5-700DAB3A6609}" dt="2024-05-13T02:34:05.730" v="684" actId="1076"/>
          <ac:spMkLst>
            <pc:docMk/>
            <pc:sldMk cId="1603420208" sldId="279"/>
            <ac:spMk id="3" creationId="{1E7E1849-10D4-5676-772E-E0CCB145AEC5}"/>
          </ac:spMkLst>
        </pc:spChg>
        <pc:spChg chg="add mod">
          <ac:chgData name="David Alexanderia" userId="5af7e737f32a3d13" providerId="LiveId" clId="{EFE1FDDE-77A3-4F62-93E5-700DAB3A6609}" dt="2024-05-13T02:34:03.569" v="683" actId="1076"/>
          <ac:spMkLst>
            <pc:docMk/>
            <pc:sldMk cId="1603420208" sldId="279"/>
            <ac:spMk id="4" creationId="{3E92A0C6-25C3-95C5-8DC2-AC511265E1B9}"/>
          </ac:spMkLst>
        </pc:spChg>
        <pc:spChg chg="add mod">
          <ac:chgData name="David Alexanderia" userId="5af7e737f32a3d13" providerId="LiveId" clId="{EFE1FDDE-77A3-4F62-93E5-700DAB3A6609}" dt="2024-05-13T02:34:06.764" v="685" actId="1076"/>
          <ac:spMkLst>
            <pc:docMk/>
            <pc:sldMk cId="1603420208" sldId="279"/>
            <ac:spMk id="5" creationId="{D777C472-2C5E-57A4-230F-C168D13B569A}"/>
          </ac:spMkLst>
        </pc:spChg>
        <pc:spChg chg="add mod">
          <ac:chgData name="David Alexanderia" userId="5af7e737f32a3d13" providerId="LiveId" clId="{EFE1FDDE-77A3-4F62-93E5-700DAB3A6609}" dt="2024-05-13T02:34:10.595" v="687" actId="571"/>
          <ac:spMkLst>
            <pc:docMk/>
            <pc:sldMk cId="1603420208" sldId="279"/>
            <ac:spMk id="6" creationId="{A7F95722-3855-5DF1-44F6-40AD2829CE4B}"/>
          </ac:spMkLst>
        </pc:spChg>
        <pc:spChg chg="add mod">
          <ac:chgData name="David Alexanderia" userId="5af7e737f32a3d13" providerId="LiveId" clId="{EFE1FDDE-77A3-4F62-93E5-700DAB3A6609}" dt="2024-05-13T02:34:10.595" v="687" actId="571"/>
          <ac:spMkLst>
            <pc:docMk/>
            <pc:sldMk cId="1603420208" sldId="279"/>
            <ac:spMk id="7" creationId="{B08E1B85-074B-4FF0-530D-E82364B3826D}"/>
          </ac:spMkLst>
        </pc:spChg>
        <pc:spChg chg="add mod">
          <ac:chgData name="David Alexanderia" userId="5af7e737f32a3d13" providerId="LiveId" clId="{EFE1FDDE-77A3-4F62-93E5-700DAB3A6609}" dt="2024-05-13T02:34:10.595" v="687" actId="571"/>
          <ac:spMkLst>
            <pc:docMk/>
            <pc:sldMk cId="1603420208" sldId="279"/>
            <ac:spMk id="8" creationId="{31C2BE06-2338-48D2-1E8E-AFC873C32644}"/>
          </ac:spMkLst>
        </pc:spChg>
        <pc:spChg chg="add mod">
          <ac:chgData name="David Alexanderia" userId="5af7e737f32a3d13" providerId="LiveId" clId="{EFE1FDDE-77A3-4F62-93E5-700DAB3A6609}" dt="2024-05-13T02:34:10.595" v="687" actId="571"/>
          <ac:spMkLst>
            <pc:docMk/>
            <pc:sldMk cId="1603420208" sldId="279"/>
            <ac:spMk id="9" creationId="{F23C1776-222E-AD07-227F-107586994839}"/>
          </ac:spMkLst>
        </pc:spChg>
        <pc:spChg chg="mod ord">
          <ac:chgData name="David Alexanderia" userId="5af7e737f32a3d13" providerId="LiveId" clId="{EFE1FDDE-77A3-4F62-93E5-700DAB3A6609}" dt="2024-05-13T02:43:03.699" v="762" actId="14100"/>
          <ac:spMkLst>
            <pc:docMk/>
            <pc:sldMk cId="1603420208" sldId="279"/>
            <ac:spMk id="23" creationId="{B08C1F06-2D03-5875-B8CB-52AA59941927}"/>
          </ac:spMkLst>
        </pc:spChg>
      </pc:sldChg>
      <pc:sldChg chg="modSp add del mod">
        <pc:chgData name="David Alexanderia" userId="5af7e737f32a3d13" providerId="LiveId" clId="{EFE1FDDE-77A3-4F62-93E5-700DAB3A6609}" dt="2024-05-12T17:21:50.024" v="393" actId="47"/>
        <pc:sldMkLst>
          <pc:docMk/>
          <pc:sldMk cId="2415256831" sldId="279"/>
        </pc:sldMkLst>
        <pc:spChg chg="mod">
          <ac:chgData name="David Alexanderia" userId="5af7e737f32a3d13" providerId="LiveId" clId="{EFE1FDDE-77A3-4F62-93E5-700DAB3A6609}" dt="2024-05-12T17:21:26.689" v="390" actId="2085"/>
          <ac:spMkLst>
            <pc:docMk/>
            <pc:sldMk cId="2415256831" sldId="279"/>
            <ac:spMk id="23" creationId="{B08C1F06-2D03-5875-B8CB-52AA59941927}"/>
          </ac:spMkLst>
        </pc:spChg>
        <pc:spChg chg="mod">
          <ac:chgData name="David Alexanderia" userId="5af7e737f32a3d13" providerId="LiveId" clId="{EFE1FDDE-77A3-4F62-93E5-700DAB3A6609}" dt="2024-05-12T17:21:26.689" v="390" actId="2085"/>
          <ac:spMkLst>
            <pc:docMk/>
            <pc:sldMk cId="2415256831" sldId="279"/>
            <ac:spMk id="24" creationId="{3D724BD8-4D55-B9DC-45F9-3BBAC29D81BF}"/>
          </ac:spMkLst>
        </pc:spChg>
        <pc:spChg chg="mod">
          <ac:chgData name="David Alexanderia" userId="5af7e737f32a3d13" providerId="LiveId" clId="{EFE1FDDE-77A3-4F62-93E5-700DAB3A6609}" dt="2024-05-12T17:21:26.689" v="390" actId="2085"/>
          <ac:spMkLst>
            <pc:docMk/>
            <pc:sldMk cId="2415256831" sldId="279"/>
            <ac:spMk id="25" creationId="{1B53A904-4FAD-4628-CF2A-FA8ED859D330}"/>
          </ac:spMkLst>
        </pc:spChg>
        <pc:spChg chg="mod">
          <ac:chgData name="David Alexanderia" userId="5af7e737f32a3d13" providerId="LiveId" clId="{EFE1FDDE-77A3-4F62-93E5-700DAB3A6609}" dt="2024-05-12T17:21:26.689" v="390" actId="2085"/>
          <ac:spMkLst>
            <pc:docMk/>
            <pc:sldMk cId="2415256831" sldId="279"/>
            <ac:spMk id="26" creationId="{F6BF637D-8822-77DE-DABE-8EA229D13389}"/>
          </ac:spMkLst>
        </pc:spChg>
      </pc:sldChg>
      <pc:sldChg chg="modSp add del mod">
        <pc:chgData name="David Alexanderia" userId="5af7e737f32a3d13" providerId="LiveId" clId="{EFE1FDDE-77A3-4F62-93E5-700DAB3A6609}" dt="2024-05-12T17:23:21.267" v="412" actId="47"/>
        <pc:sldMkLst>
          <pc:docMk/>
          <pc:sldMk cId="763898247" sldId="280"/>
        </pc:sldMkLst>
        <pc:spChg chg="mod">
          <ac:chgData name="David Alexanderia" userId="5af7e737f32a3d13" providerId="LiveId" clId="{EFE1FDDE-77A3-4F62-93E5-700DAB3A6609}" dt="2024-05-12T17:23:01.921" v="408" actId="1076"/>
          <ac:spMkLst>
            <pc:docMk/>
            <pc:sldMk cId="763898247" sldId="280"/>
            <ac:spMk id="23" creationId="{B08C1F06-2D03-5875-B8CB-52AA59941927}"/>
          </ac:spMkLst>
        </pc:spChg>
      </pc:sldChg>
      <pc:sldChg chg="modSp add del mod ord">
        <pc:chgData name="David Alexanderia" userId="5af7e737f32a3d13" providerId="LiveId" clId="{EFE1FDDE-77A3-4F62-93E5-700DAB3A6609}" dt="2024-05-21T02:40:03.524" v="4066" actId="47"/>
        <pc:sldMkLst>
          <pc:docMk/>
          <pc:sldMk cId="1555062890" sldId="280"/>
        </pc:sldMkLst>
        <pc:spChg chg="mod ord">
          <ac:chgData name="David Alexanderia" userId="5af7e737f32a3d13" providerId="LiveId" clId="{EFE1FDDE-77A3-4F62-93E5-700DAB3A6609}" dt="2024-05-13T02:45:43.797" v="795" actId="403"/>
          <ac:spMkLst>
            <pc:docMk/>
            <pc:sldMk cId="1555062890" sldId="280"/>
            <ac:spMk id="23" creationId="{B08C1F06-2D03-5875-B8CB-52AA59941927}"/>
          </ac:spMkLst>
        </pc:spChg>
        <pc:spChg chg="mod ord">
          <ac:chgData name="David Alexanderia" userId="5af7e737f32a3d13" providerId="LiveId" clId="{EFE1FDDE-77A3-4F62-93E5-700DAB3A6609}" dt="2024-05-13T02:45:51.859" v="796" actId="403"/>
          <ac:spMkLst>
            <pc:docMk/>
            <pc:sldMk cId="1555062890" sldId="280"/>
            <ac:spMk id="24" creationId="{3D724BD8-4D55-B9DC-45F9-3BBAC29D81BF}"/>
          </ac:spMkLst>
        </pc:spChg>
        <pc:spChg chg="mod">
          <ac:chgData name="David Alexanderia" userId="5af7e737f32a3d13" providerId="LiveId" clId="{EFE1FDDE-77A3-4F62-93E5-700DAB3A6609}" dt="2024-05-20T18:40:30.282" v="1520" actId="207"/>
          <ac:spMkLst>
            <pc:docMk/>
            <pc:sldMk cId="1555062890" sldId="280"/>
            <ac:spMk id="25" creationId="{1B53A904-4FAD-4628-CF2A-FA8ED859D330}"/>
          </ac:spMkLst>
        </pc:spChg>
        <pc:spChg chg="mod">
          <ac:chgData name="David Alexanderia" userId="5af7e737f32a3d13" providerId="LiveId" clId="{EFE1FDDE-77A3-4F62-93E5-700DAB3A6609}" dt="2024-05-20T18:39:57.442" v="1512" actId="207"/>
          <ac:spMkLst>
            <pc:docMk/>
            <pc:sldMk cId="1555062890" sldId="280"/>
            <ac:spMk id="26" creationId="{F6BF637D-8822-77DE-DABE-8EA229D13389}"/>
          </ac:spMkLst>
        </pc:spChg>
      </pc:sldChg>
      <pc:sldChg chg="modSp add del mod">
        <pc:chgData name="David Alexanderia" userId="5af7e737f32a3d13" providerId="LiveId" clId="{EFE1FDDE-77A3-4F62-93E5-700DAB3A6609}" dt="2024-05-13T02:39:39.790" v="742" actId="2890"/>
        <pc:sldMkLst>
          <pc:docMk/>
          <pc:sldMk cId="957556670" sldId="281"/>
        </pc:sldMkLst>
        <pc:spChg chg="ord">
          <ac:chgData name="David Alexanderia" userId="5af7e737f32a3d13" providerId="LiveId" clId="{EFE1FDDE-77A3-4F62-93E5-700DAB3A6609}" dt="2024-05-13T02:39:38.367" v="741" actId="167"/>
          <ac:spMkLst>
            <pc:docMk/>
            <pc:sldMk cId="957556670" sldId="281"/>
            <ac:spMk id="23" creationId="{B08C1F06-2D03-5875-B8CB-52AA59941927}"/>
          </ac:spMkLst>
        </pc:spChg>
        <pc:spChg chg="mod ord">
          <ac:chgData name="David Alexanderia" userId="5af7e737f32a3d13" providerId="LiveId" clId="{EFE1FDDE-77A3-4F62-93E5-700DAB3A6609}" dt="2024-05-13T02:39:37.202" v="740" actId="166"/>
          <ac:spMkLst>
            <pc:docMk/>
            <pc:sldMk cId="957556670" sldId="281"/>
            <ac:spMk id="24" creationId="{3D724BD8-4D55-B9DC-45F9-3BBAC29D81BF}"/>
          </ac:spMkLst>
        </pc:spChg>
      </pc:sldChg>
      <pc:sldChg chg="add del ord setBg">
        <pc:chgData name="David Alexanderia" userId="5af7e737f32a3d13" providerId="LiveId" clId="{EFE1FDDE-77A3-4F62-93E5-700DAB3A6609}" dt="2024-05-13T02:26:42.984" v="526" actId="47"/>
        <pc:sldMkLst>
          <pc:docMk/>
          <pc:sldMk cId="2224974232" sldId="281"/>
        </pc:sldMkLst>
      </pc:sldChg>
      <pc:sldChg chg="addSp modSp add del mod">
        <pc:chgData name="David Alexanderia" userId="5af7e737f32a3d13" providerId="LiveId" clId="{EFE1FDDE-77A3-4F62-93E5-700DAB3A6609}" dt="2024-05-13T02:50:01.841" v="831" actId="47"/>
        <pc:sldMkLst>
          <pc:docMk/>
          <pc:sldMk cId="3686717103" sldId="281"/>
        </pc:sldMkLst>
        <pc:spChg chg="add mod">
          <ac:chgData name="David Alexanderia" userId="5af7e737f32a3d13" providerId="LiveId" clId="{EFE1FDDE-77A3-4F62-93E5-700DAB3A6609}" dt="2024-05-13T02:45:57.182" v="798" actId="571"/>
          <ac:spMkLst>
            <pc:docMk/>
            <pc:sldMk cId="3686717103" sldId="281"/>
            <ac:spMk id="2" creationId="{72792D8E-7148-6FD2-A703-EB6166966887}"/>
          </ac:spMkLst>
        </pc:spChg>
        <pc:spChg chg="add mod">
          <ac:chgData name="David Alexanderia" userId="5af7e737f32a3d13" providerId="LiveId" clId="{EFE1FDDE-77A3-4F62-93E5-700DAB3A6609}" dt="2024-05-13T02:46:06.811" v="800" actId="571"/>
          <ac:spMkLst>
            <pc:docMk/>
            <pc:sldMk cId="3686717103" sldId="281"/>
            <ac:spMk id="3" creationId="{07B690F1-9D05-E7DD-EB4F-ABC1E20DE258}"/>
          </ac:spMkLst>
        </pc:spChg>
        <pc:spChg chg="add mod">
          <ac:chgData name="David Alexanderia" userId="5af7e737f32a3d13" providerId="LiveId" clId="{EFE1FDDE-77A3-4F62-93E5-700DAB3A6609}" dt="2024-05-13T02:46:16.890" v="804" actId="571"/>
          <ac:spMkLst>
            <pc:docMk/>
            <pc:sldMk cId="3686717103" sldId="281"/>
            <ac:spMk id="4" creationId="{D235A80B-F686-74BF-841D-F26535D89B32}"/>
          </ac:spMkLst>
        </pc:spChg>
        <pc:spChg chg="mod ord">
          <ac:chgData name="David Alexanderia" userId="5af7e737f32a3d13" providerId="LiveId" clId="{EFE1FDDE-77A3-4F62-93E5-700DAB3A6609}" dt="2024-05-13T02:46:19.681" v="805" actId="403"/>
          <ac:spMkLst>
            <pc:docMk/>
            <pc:sldMk cId="3686717103" sldId="281"/>
            <ac:spMk id="23" creationId="{B08C1F06-2D03-5875-B8CB-52AA59941927}"/>
          </ac:spMkLst>
        </pc:spChg>
        <pc:spChg chg="mod ord">
          <ac:chgData name="David Alexanderia" userId="5af7e737f32a3d13" providerId="LiveId" clId="{EFE1FDDE-77A3-4F62-93E5-700DAB3A6609}" dt="2024-05-13T02:46:21.974" v="806" actId="403"/>
          <ac:spMkLst>
            <pc:docMk/>
            <pc:sldMk cId="3686717103" sldId="281"/>
            <ac:spMk id="24" creationId="{3D724BD8-4D55-B9DC-45F9-3BBAC29D81BF}"/>
          </ac:spMkLst>
        </pc:spChg>
        <pc:spChg chg="mod">
          <ac:chgData name="David Alexanderia" userId="5af7e737f32a3d13" providerId="LiveId" clId="{EFE1FDDE-77A3-4F62-93E5-700DAB3A6609}" dt="2024-05-13T02:46:24.148" v="807" actId="403"/>
          <ac:spMkLst>
            <pc:docMk/>
            <pc:sldMk cId="3686717103" sldId="281"/>
            <ac:spMk id="25" creationId="{1B53A904-4FAD-4628-CF2A-FA8ED859D330}"/>
          </ac:spMkLst>
        </pc:spChg>
        <pc:spChg chg="mod">
          <ac:chgData name="David Alexanderia" userId="5af7e737f32a3d13" providerId="LiveId" clId="{EFE1FDDE-77A3-4F62-93E5-700DAB3A6609}" dt="2024-05-13T02:46:26.624" v="808" actId="403"/>
          <ac:spMkLst>
            <pc:docMk/>
            <pc:sldMk cId="3686717103" sldId="281"/>
            <ac:spMk id="26" creationId="{F6BF637D-8822-77DE-DABE-8EA229D13389}"/>
          </ac:spMkLst>
        </pc:spChg>
      </pc:sldChg>
      <pc:sldChg chg="modSp add del mod">
        <pc:chgData name="David Alexanderia" userId="5af7e737f32a3d13" providerId="LiveId" clId="{EFE1FDDE-77A3-4F62-93E5-700DAB3A6609}" dt="2024-05-13T02:50:02.822" v="832" actId="47"/>
        <pc:sldMkLst>
          <pc:docMk/>
          <pc:sldMk cId="2815323833" sldId="282"/>
        </pc:sldMkLst>
        <pc:spChg chg="mod">
          <ac:chgData name="David Alexanderia" userId="5af7e737f32a3d13" providerId="LiveId" clId="{EFE1FDDE-77A3-4F62-93E5-700DAB3A6609}" dt="2024-05-13T02:46:37.913" v="809" actId="403"/>
          <ac:spMkLst>
            <pc:docMk/>
            <pc:sldMk cId="2815323833" sldId="282"/>
            <ac:spMk id="24" creationId="{3D724BD8-4D55-B9DC-45F9-3BBAC29D81BF}"/>
          </ac:spMkLst>
        </pc:spChg>
      </pc:sldChg>
      <pc:sldChg chg="add del ord">
        <pc:chgData name="David Alexanderia" userId="5af7e737f32a3d13" providerId="LiveId" clId="{EFE1FDDE-77A3-4F62-93E5-700DAB3A6609}" dt="2024-05-13T02:46:40.478" v="810" actId="47"/>
        <pc:sldMkLst>
          <pc:docMk/>
          <pc:sldMk cId="3283096812" sldId="283"/>
        </pc:sldMkLst>
      </pc:sldChg>
      <pc:sldChg chg="add del modAnim">
        <pc:chgData name="David Alexanderia" userId="5af7e737f32a3d13" providerId="LiveId" clId="{EFE1FDDE-77A3-4F62-93E5-700DAB3A6609}" dt="2024-05-13T02:45:06.106" v="786" actId="47"/>
        <pc:sldMkLst>
          <pc:docMk/>
          <pc:sldMk cId="2188381645" sldId="284"/>
        </pc:sldMkLst>
      </pc:sldChg>
      <pc:sldChg chg="addSp modSp add del mod modAnim">
        <pc:chgData name="David Alexanderia" userId="5af7e737f32a3d13" providerId="LiveId" clId="{EFE1FDDE-77A3-4F62-93E5-700DAB3A6609}" dt="2024-05-13T02:47:44.649" v="823" actId="47"/>
        <pc:sldMkLst>
          <pc:docMk/>
          <pc:sldMk cId="1755541430" sldId="285"/>
        </pc:sldMkLst>
        <pc:spChg chg="add mod">
          <ac:chgData name="David Alexanderia" userId="5af7e737f32a3d13" providerId="LiveId" clId="{EFE1FDDE-77A3-4F62-93E5-700DAB3A6609}" dt="2024-05-13T02:44:26.049" v="777" actId="571"/>
          <ac:spMkLst>
            <pc:docMk/>
            <pc:sldMk cId="1755541430" sldId="285"/>
            <ac:spMk id="2" creationId="{FE72A14A-D02E-650E-2936-0C2D71A89DAD}"/>
          </ac:spMkLst>
        </pc:spChg>
        <pc:spChg chg="add mod">
          <ac:chgData name="David Alexanderia" userId="5af7e737f32a3d13" providerId="LiveId" clId="{EFE1FDDE-77A3-4F62-93E5-700DAB3A6609}" dt="2024-05-13T02:44:27.021" v="778" actId="571"/>
          <ac:spMkLst>
            <pc:docMk/>
            <pc:sldMk cId="1755541430" sldId="285"/>
            <ac:spMk id="3" creationId="{8C52DAD0-743C-4C64-0D61-8A8D1DDFCA9E}"/>
          </ac:spMkLst>
        </pc:spChg>
        <pc:spChg chg="add mod">
          <ac:chgData name="David Alexanderia" userId="5af7e737f32a3d13" providerId="LiveId" clId="{EFE1FDDE-77A3-4F62-93E5-700DAB3A6609}" dt="2024-05-13T02:44:53.181" v="783" actId="1076"/>
          <ac:spMkLst>
            <pc:docMk/>
            <pc:sldMk cId="1755541430" sldId="285"/>
            <ac:spMk id="4" creationId="{EFB57A22-06F3-1FF1-285E-A64A99F18231}"/>
          </ac:spMkLst>
        </pc:spChg>
        <pc:spChg chg="add mod">
          <ac:chgData name="David Alexanderia" userId="5af7e737f32a3d13" providerId="LiveId" clId="{EFE1FDDE-77A3-4F62-93E5-700DAB3A6609}" dt="2024-05-13T02:45:01.422" v="784"/>
          <ac:spMkLst>
            <pc:docMk/>
            <pc:sldMk cId="1755541430" sldId="285"/>
            <ac:spMk id="5" creationId="{1B72C940-1135-F60F-C7B5-AA242D9A0C7E}"/>
          </ac:spMkLst>
        </pc:spChg>
        <pc:spChg chg="add mod">
          <ac:chgData name="David Alexanderia" userId="5af7e737f32a3d13" providerId="LiveId" clId="{EFE1FDDE-77A3-4F62-93E5-700DAB3A6609}" dt="2024-05-13T02:45:01.422" v="784"/>
          <ac:spMkLst>
            <pc:docMk/>
            <pc:sldMk cId="1755541430" sldId="285"/>
            <ac:spMk id="6" creationId="{C94D5D5B-9443-A94A-E6F2-50153C3AA8EE}"/>
          </ac:spMkLst>
        </pc:spChg>
        <pc:spChg chg="add mod">
          <ac:chgData name="David Alexanderia" userId="5af7e737f32a3d13" providerId="LiveId" clId="{EFE1FDDE-77A3-4F62-93E5-700DAB3A6609}" dt="2024-05-13T02:45:01.422" v="784"/>
          <ac:spMkLst>
            <pc:docMk/>
            <pc:sldMk cId="1755541430" sldId="285"/>
            <ac:spMk id="7" creationId="{89B8BB4E-4A4C-4102-A5C7-9B6382829B3A}"/>
          </ac:spMkLst>
        </pc:spChg>
        <pc:spChg chg="add mod">
          <ac:chgData name="David Alexanderia" userId="5af7e737f32a3d13" providerId="LiveId" clId="{EFE1FDDE-77A3-4F62-93E5-700DAB3A6609}" dt="2024-05-13T02:45:01.422" v="784"/>
          <ac:spMkLst>
            <pc:docMk/>
            <pc:sldMk cId="1755541430" sldId="285"/>
            <ac:spMk id="8" creationId="{0BEFB2F1-CDAC-51E1-174C-BEAFC1CEE4B6}"/>
          </ac:spMkLst>
        </pc:spChg>
        <pc:spChg chg="mod">
          <ac:chgData name="David Alexanderia" userId="5af7e737f32a3d13" providerId="LiveId" clId="{EFE1FDDE-77A3-4F62-93E5-700DAB3A6609}" dt="2024-05-13T02:44:23.435" v="776" actId="207"/>
          <ac:spMkLst>
            <pc:docMk/>
            <pc:sldMk cId="1755541430" sldId="285"/>
            <ac:spMk id="23" creationId="{B08C1F06-2D03-5875-B8CB-52AA59941927}"/>
          </ac:spMkLst>
        </pc:spChg>
      </pc:sldChg>
      <pc:sldChg chg="add del modAnim">
        <pc:chgData name="David Alexanderia" userId="5af7e737f32a3d13" providerId="LiveId" clId="{EFE1FDDE-77A3-4F62-93E5-700DAB3A6609}" dt="2024-05-13T02:47:52.911" v="824" actId="47"/>
        <pc:sldMkLst>
          <pc:docMk/>
          <pc:sldMk cId="3979505360" sldId="286"/>
        </pc:sldMkLst>
      </pc:sldChg>
      <pc:sldChg chg="add del ord">
        <pc:chgData name="David Alexanderia" userId="5af7e737f32a3d13" providerId="LiveId" clId="{EFE1FDDE-77A3-4F62-93E5-700DAB3A6609}" dt="2024-05-13T02:50:03.602" v="833" actId="47"/>
        <pc:sldMkLst>
          <pc:docMk/>
          <pc:sldMk cId="4203230102" sldId="287"/>
        </pc:sldMkLst>
      </pc:sldChg>
      <pc:sldChg chg="addSp delSp modSp add del mod addAnim delAnim modAnim">
        <pc:chgData name="David Alexanderia" userId="5af7e737f32a3d13" providerId="LiveId" clId="{EFE1FDDE-77A3-4F62-93E5-700DAB3A6609}" dt="2024-05-21T02:56:13.376" v="4332" actId="1036"/>
        <pc:sldMkLst>
          <pc:docMk/>
          <pc:sldMk cId="1490473982" sldId="288"/>
        </pc:sldMkLst>
        <pc:spChg chg="add del mod">
          <ac:chgData name="David Alexanderia" userId="5af7e737f32a3d13" providerId="LiveId" clId="{EFE1FDDE-77A3-4F62-93E5-700DAB3A6609}" dt="2024-05-20T17:13:36.933" v="1444" actId="478"/>
          <ac:spMkLst>
            <pc:docMk/>
            <pc:sldMk cId="1490473982" sldId="288"/>
            <ac:spMk id="2" creationId="{CF5D35A9-BC80-95F8-76B6-481251556616}"/>
          </ac:spMkLst>
        </pc:spChg>
        <pc:spChg chg="add mod">
          <ac:chgData name="David Alexanderia" userId="5af7e737f32a3d13" providerId="LiveId" clId="{EFE1FDDE-77A3-4F62-93E5-700DAB3A6609}" dt="2024-05-21T02:54:45.876" v="4290" actId="1076"/>
          <ac:spMkLst>
            <pc:docMk/>
            <pc:sldMk cId="1490473982" sldId="288"/>
            <ac:spMk id="2" creationId="{EFABDA5D-88C3-491C-C23F-237718E9D1EB}"/>
          </ac:spMkLst>
        </pc:spChg>
        <pc:spChg chg="add del mod">
          <ac:chgData name="David Alexanderia" userId="5af7e737f32a3d13" providerId="LiveId" clId="{EFE1FDDE-77A3-4F62-93E5-700DAB3A6609}" dt="2024-05-20T17:13:38.810" v="1446" actId="478"/>
          <ac:spMkLst>
            <pc:docMk/>
            <pc:sldMk cId="1490473982" sldId="288"/>
            <ac:spMk id="3" creationId="{1132D032-A654-87A5-0C31-6CB8EAE09B33}"/>
          </ac:spMkLst>
        </pc:spChg>
        <pc:spChg chg="add mod">
          <ac:chgData name="David Alexanderia" userId="5af7e737f32a3d13" providerId="LiveId" clId="{EFE1FDDE-77A3-4F62-93E5-700DAB3A6609}" dt="2024-05-21T02:54:45.876" v="4290" actId="1076"/>
          <ac:spMkLst>
            <pc:docMk/>
            <pc:sldMk cId="1490473982" sldId="288"/>
            <ac:spMk id="3" creationId="{25F943B4-5F8A-6186-3DCE-DDE43200EA74}"/>
          </ac:spMkLst>
        </pc:spChg>
        <pc:spChg chg="add del mod">
          <ac:chgData name="David Alexanderia" userId="5af7e737f32a3d13" providerId="LiveId" clId="{EFE1FDDE-77A3-4F62-93E5-700DAB3A6609}" dt="2024-05-20T17:14:46.160" v="1464" actId="478"/>
          <ac:spMkLst>
            <pc:docMk/>
            <pc:sldMk cId="1490473982" sldId="288"/>
            <ac:spMk id="4" creationId="{0606B153-CF9C-FBDE-2166-25DC64339F80}"/>
          </ac:spMkLst>
        </pc:spChg>
        <pc:spChg chg="add del mod">
          <ac:chgData name="David Alexanderia" userId="5af7e737f32a3d13" providerId="LiveId" clId="{EFE1FDDE-77A3-4F62-93E5-700DAB3A6609}" dt="2024-05-21T02:55:58.941" v="4301" actId="478"/>
          <ac:spMkLst>
            <pc:docMk/>
            <pc:sldMk cId="1490473982" sldId="288"/>
            <ac:spMk id="4" creationId="{08876B15-90F3-0C7D-A1D7-580713190811}"/>
          </ac:spMkLst>
        </pc:spChg>
        <pc:spChg chg="add del mod">
          <ac:chgData name="David Alexanderia" userId="5af7e737f32a3d13" providerId="LiveId" clId="{EFE1FDDE-77A3-4F62-93E5-700DAB3A6609}" dt="2024-05-20T17:13:39.492" v="1447" actId="478"/>
          <ac:spMkLst>
            <pc:docMk/>
            <pc:sldMk cId="1490473982" sldId="288"/>
            <ac:spMk id="5" creationId="{3A71BB4D-84EC-61FB-D7EA-303E4F2FFCCC}"/>
          </ac:spMkLst>
        </pc:spChg>
        <pc:spChg chg="add mod">
          <ac:chgData name="David Alexanderia" userId="5af7e737f32a3d13" providerId="LiveId" clId="{EFE1FDDE-77A3-4F62-93E5-700DAB3A6609}" dt="2024-05-21T02:56:13.376" v="4332" actId="1036"/>
          <ac:spMkLst>
            <pc:docMk/>
            <pc:sldMk cId="1490473982" sldId="288"/>
            <ac:spMk id="5" creationId="{9E858733-9694-F069-5618-C1F32B8A98F3}"/>
          </ac:spMkLst>
        </pc:spChg>
        <pc:spChg chg="add del mod">
          <ac:chgData name="David Alexanderia" userId="5af7e737f32a3d13" providerId="LiveId" clId="{EFE1FDDE-77A3-4F62-93E5-700DAB3A6609}" dt="2024-05-20T17:13:37.929" v="1445" actId="478"/>
          <ac:spMkLst>
            <pc:docMk/>
            <pc:sldMk cId="1490473982" sldId="288"/>
            <ac:spMk id="6" creationId="{4BACE416-E673-7677-3DB0-5078513B345E}"/>
          </ac:spMkLst>
        </pc:spChg>
        <pc:spChg chg="add del mod">
          <ac:chgData name="David Alexanderia" userId="5af7e737f32a3d13" providerId="LiveId" clId="{EFE1FDDE-77A3-4F62-93E5-700DAB3A6609}" dt="2024-05-21T02:54:24.668" v="4288" actId="20577"/>
          <ac:spMkLst>
            <pc:docMk/>
            <pc:sldMk cId="1490473982" sldId="288"/>
            <ac:spMk id="7" creationId="{FFDFC1C4-D37C-334D-8D4D-FC76A9B1AF50}"/>
          </ac:spMkLst>
        </pc:spChg>
        <pc:spChg chg="add mod">
          <ac:chgData name="David Alexanderia" userId="5af7e737f32a3d13" providerId="LiveId" clId="{EFE1FDDE-77A3-4F62-93E5-700DAB3A6609}" dt="2024-05-21T02:55:28.227" v="4295" actId="5793"/>
          <ac:spMkLst>
            <pc:docMk/>
            <pc:sldMk cId="1490473982" sldId="288"/>
            <ac:spMk id="8" creationId="{28558926-1304-EA5A-2CD3-049A1FF49954}"/>
          </ac:spMkLst>
        </pc:spChg>
        <pc:spChg chg="add del mod">
          <ac:chgData name="David Alexanderia" userId="5af7e737f32a3d13" providerId="LiveId" clId="{EFE1FDDE-77A3-4F62-93E5-700DAB3A6609}" dt="2024-05-21T02:43:42.595" v="4086" actId="478"/>
          <ac:spMkLst>
            <pc:docMk/>
            <pc:sldMk cId="1490473982" sldId="288"/>
            <ac:spMk id="9" creationId="{A94BA73D-8C17-9873-42DF-FE087B0B2D5C}"/>
          </ac:spMkLst>
        </pc:spChg>
        <pc:spChg chg="add del mod">
          <ac:chgData name="David Alexanderia" userId="5af7e737f32a3d13" providerId="LiveId" clId="{EFE1FDDE-77A3-4F62-93E5-700DAB3A6609}" dt="2024-05-21T02:43:43.490" v="4087" actId="478"/>
          <ac:spMkLst>
            <pc:docMk/>
            <pc:sldMk cId="1490473982" sldId="288"/>
            <ac:spMk id="10" creationId="{CC0F0D46-C6CE-F2B5-34A2-20C0C86FAE0C}"/>
          </ac:spMkLst>
        </pc:spChg>
        <pc:spChg chg="add del mod">
          <ac:chgData name="David Alexanderia" userId="5af7e737f32a3d13" providerId="LiveId" clId="{EFE1FDDE-77A3-4F62-93E5-700DAB3A6609}" dt="2024-05-21T02:43:45.744" v="4088" actId="478"/>
          <ac:spMkLst>
            <pc:docMk/>
            <pc:sldMk cId="1490473982" sldId="288"/>
            <ac:spMk id="11" creationId="{7591AA0F-1777-24BB-E76B-A9712FC859CC}"/>
          </ac:spMkLst>
        </pc:spChg>
        <pc:spChg chg="mod">
          <ac:chgData name="David Alexanderia" userId="5af7e737f32a3d13" providerId="LiveId" clId="{EFE1FDDE-77A3-4F62-93E5-700DAB3A6609}" dt="2024-05-21T02:56:01.593" v="4303" actId="1076"/>
          <ac:spMkLst>
            <pc:docMk/>
            <pc:sldMk cId="1490473982" sldId="288"/>
            <ac:spMk id="23" creationId="{B08C1F06-2D03-5875-B8CB-52AA59941927}"/>
          </ac:spMkLst>
        </pc:spChg>
      </pc:sldChg>
      <pc:sldChg chg="add del modAnim">
        <pc:chgData name="David Alexanderia" userId="5af7e737f32a3d13" providerId="LiveId" clId="{EFE1FDDE-77A3-4F62-93E5-700DAB3A6609}" dt="2024-05-13T02:58:03.936" v="879" actId="47"/>
        <pc:sldMkLst>
          <pc:docMk/>
          <pc:sldMk cId="905809219" sldId="289"/>
        </pc:sldMkLst>
      </pc:sldChg>
      <pc:sldChg chg="modSp add del mod setBg">
        <pc:chgData name="David Alexanderia" userId="5af7e737f32a3d13" providerId="LiveId" clId="{EFE1FDDE-77A3-4F62-93E5-700DAB3A6609}" dt="2024-05-21T02:40:03.110" v="4065" actId="47"/>
        <pc:sldMkLst>
          <pc:docMk/>
          <pc:sldMk cId="1881715868" sldId="290"/>
        </pc:sldMkLst>
        <pc:spChg chg="ord">
          <ac:chgData name="David Alexanderia" userId="5af7e737f32a3d13" providerId="LiveId" clId="{EFE1FDDE-77A3-4F62-93E5-700DAB3A6609}" dt="2024-05-13T02:50:07.861" v="835" actId="167"/>
          <ac:spMkLst>
            <pc:docMk/>
            <pc:sldMk cId="1881715868" sldId="290"/>
            <ac:spMk id="23" creationId="{B08C1F06-2D03-5875-B8CB-52AA59941927}"/>
          </ac:spMkLst>
        </pc:spChg>
        <pc:spChg chg="mod ord">
          <ac:chgData name="David Alexanderia" userId="5af7e737f32a3d13" providerId="LiveId" clId="{EFE1FDDE-77A3-4F62-93E5-700DAB3A6609}" dt="2024-05-13T05:00:43.550" v="1414" actId="14100"/>
          <ac:spMkLst>
            <pc:docMk/>
            <pc:sldMk cId="1881715868" sldId="290"/>
            <ac:spMk id="24" creationId="{3D724BD8-4D55-B9DC-45F9-3BBAC29D81BF}"/>
          </ac:spMkLst>
        </pc:spChg>
        <pc:spChg chg="mod">
          <ac:chgData name="David Alexanderia" userId="5af7e737f32a3d13" providerId="LiveId" clId="{EFE1FDDE-77A3-4F62-93E5-700DAB3A6609}" dt="2024-05-20T18:40:38.431" v="1523" actId="207"/>
          <ac:spMkLst>
            <pc:docMk/>
            <pc:sldMk cId="1881715868" sldId="290"/>
            <ac:spMk id="25" creationId="{1B53A904-4FAD-4628-CF2A-FA8ED859D330}"/>
          </ac:spMkLst>
        </pc:spChg>
        <pc:spChg chg="mod">
          <ac:chgData name="David Alexanderia" userId="5af7e737f32a3d13" providerId="LiveId" clId="{EFE1FDDE-77A3-4F62-93E5-700DAB3A6609}" dt="2024-05-20T18:40:03.683" v="1515" actId="207"/>
          <ac:spMkLst>
            <pc:docMk/>
            <pc:sldMk cId="1881715868" sldId="290"/>
            <ac:spMk id="26" creationId="{F6BF637D-8822-77DE-DABE-8EA229D13389}"/>
          </ac:spMkLst>
        </pc:spChg>
      </pc:sldChg>
      <pc:sldChg chg="addSp modSp add del mod setBg">
        <pc:chgData name="David Alexanderia" userId="5af7e737f32a3d13" providerId="LiveId" clId="{EFE1FDDE-77A3-4F62-93E5-700DAB3A6609}" dt="2024-05-21T02:39:56.881" v="4064" actId="47"/>
        <pc:sldMkLst>
          <pc:docMk/>
          <pc:sldMk cId="1534397092" sldId="291"/>
        </pc:sldMkLst>
        <pc:spChg chg="add mod">
          <ac:chgData name="David Alexanderia" userId="5af7e737f32a3d13" providerId="LiveId" clId="{EFE1FDDE-77A3-4F62-93E5-700DAB3A6609}" dt="2024-05-20T18:52:42.262" v="1688" actId="20577"/>
          <ac:spMkLst>
            <pc:docMk/>
            <pc:sldMk cId="1534397092" sldId="291"/>
            <ac:spMk id="2" creationId="{59DCBE53-92DC-979C-7999-59B890019F16}"/>
          </ac:spMkLst>
        </pc:spChg>
        <pc:spChg chg="add mod">
          <ac:chgData name="David Alexanderia" userId="5af7e737f32a3d13" providerId="LiveId" clId="{EFE1FDDE-77A3-4F62-93E5-700DAB3A6609}" dt="2024-05-20T18:53:10.245" v="1693" actId="20577"/>
          <ac:spMkLst>
            <pc:docMk/>
            <pc:sldMk cId="1534397092" sldId="291"/>
            <ac:spMk id="3" creationId="{162A1A71-244B-E76F-FCFC-C4C1E926018A}"/>
          </ac:spMkLst>
        </pc:spChg>
        <pc:spChg chg="add mod">
          <ac:chgData name="David Alexanderia" userId="5af7e737f32a3d13" providerId="LiveId" clId="{EFE1FDDE-77A3-4F62-93E5-700DAB3A6609}" dt="2024-05-20T18:54:43.770" v="1805"/>
          <ac:spMkLst>
            <pc:docMk/>
            <pc:sldMk cId="1534397092" sldId="291"/>
            <ac:spMk id="4" creationId="{708DB79F-8501-5763-0749-A7B8EB82A7C6}"/>
          </ac:spMkLst>
        </pc:spChg>
        <pc:spChg chg="add mod">
          <ac:chgData name="David Alexanderia" userId="5af7e737f32a3d13" providerId="LiveId" clId="{EFE1FDDE-77A3-4F62-93E5-700DAB3A6609}" dt="2024-05-20T18:55:12.996" v="1808"/>
          <ac:spMkLst>
            <pc:docMk/>
            <pc:sldMk cId="1534397092" sldId="291"/>
            <ac:spMk id="5" creationId="{1771ACAE-9C28-E917-930B-C27E3DBFD97B}"/>
          </ac:spMkLst>
        </pc:spChg>
        <pc:spChg chg="mod">
          <ac:chgData name="David Alexanderia" userId="5af7e737f32a3d13" providerId="LiveId" clId="{EFE1FDDE-77A3-4F62-93E5-700DAB3A6609}" dt="2024-05-20T19:22:01.527" v="2473" actId="207"/>
          <ac:spMkLst>
            <pc:docMk/>
            <pc:sldMk cId="1534397092" sldId="291"/>
            <ac:spMk id="24" creationId="{3D724BD8-4D55-B9DC-45F9-3BBAC29D81BF}"/>
          </ac:spMkLst>
        </pc:spChg>
      </pc:sldChg>
      <pc:sldChg chg="add del">
        <pc:chgData name="David Alexanderia" userId="5af7e737f32a3d13" providerId="LiveId" clId="{EFE1FDDE-77A3-4F62-93E5-700DAB3A6609}" dt="2024-05-13T02:50:20.155" v="841" actId="2890"/>
        <pc:sldMkLst>
          <pc:docMk/>
          <pc:sldMk cId="979701579" sldId="292"/>
        </pc:sldMkLst>
      </pc:sldChg>
      <pc:sldChg chg="modSp add mod ord">
        <pc:chgData name="David Alexanderia" userId="5af7e737f32a3d13" providerId="LiveId" clId="{EFE1FDDE-77A3-4F62-93E5-700DAB3A6609}" dt="2024-05-20T18:58:56.850" v="1962" actId="207"/>
        <pc:sldMkLst>
          <pc:docMk/>
          <pc:sldMk cId="3258756594" sldId="292"/>
        </pc:sldMkLst>
        <pc:spChg chg="mod">
          <ac:chgData name="David Alexanderia" userId="5af7e737f32a3d13" providerId="LiveId" clId="{EFE1FDDE-77A3-4F62-93E5-700DAB3A6609}" dt="2024-05-20T18:58:51.849" v="1959" actId="207"/>
          <ac:spMkLst>
            <pc:docMk/>
            <pc:sldMk cId="3258756594" sldId="292"/>
            <ac:spMk id="25" creationId="{1B53A904-4FAD-4628-CF2A-FA8ED859D330}"/>
          </ac:spMkLst>
        </pc:spChg>
        <pc:spChg chg="mod">
          <ac:chgData name="David Alexanderia" userId="5af7e737f32a3d13" providerId="LiveId" clId="{EFE1FDDE-77A3-4F62-93E5-700DAB3A6609}" dt="2024-05-20T18:58:56.850" v="1962" actId="207"/>
          <ac:spMkLst>
            <pc:docMk/>
            <pc:sldMk cId="3258756594" sldId="292"/>
            <ac:spMk id="26" creationId="{F6BF637D-8822-77DE-DABE-8EA229D13389}"/>
          </ac:spMkLst>
        </pc:spChg>
      </pc:sldChg>
      <pc:sldChg chg="modSp add del mod modAnim">
        <pc:chgData name="David Alexanderia" userId="5af7e737f32a3d13" providerId="LiveId" clId="{EFE1FDDE-77A3-4F62-93E5-700DAB3A6609}" dt="2024-05-13T04:55:19.026" v="1389" actId="47"/>
        <pc:sldMkLst>
          <pc:docMk/>
          <pc:sldMk cId="351861789" sldId="293"/>
        </pc:sldMkLst>
        <pc:spChg chg="mod">
          <ac:chgData name="David Alexanderia" userId="5af7e737f32a3d13" providerId="LiveId" clId="{EFE1FDDE-77A3-4F62-93E5-700DAB3A6609}" dt="2024-05-13T04:53:45.103" v="1355" actId="1076"/>
          <ac:spMkLst>
            <pc:docMk/>
            <pc:sldMk cId="351861789" sldId="293"/>
            <ac:spMk id="3" creationId="{1132D032-A654-87A5-0C31-6CB8EAE09B33}"/>
          </ac:spMkLst>
        </pc:spChg>
      </pc:sldChg>
      <pc:sldChg chg="add del modAnim">
        <pc:chgData name="David Alexanderia" userId="5af7e737f32a3d13" providerId="LiveId" clId="{EFE1FDDE-77A3-4F62-93E5-700DAB3A6609}" dt="2024-05-20T17:13:24.209" v="1443" actId="47"/>
        <pc:sldMkLst>
          <pc:docMk/>
          <pc:sldMk cId="1266253002" sldId="293"/>
        </pc:sldMkLst>
      </pc:sldChg>
      <pc:sldChg chg="modSp add del mod">
        <pc:chgData name="David Alexanderia" userId="5af7e737f32a3d13" providerId="LiveId" clId="{EFE1FDDE-77A3-4F62-93E5-700DAB3A6609}" dt="2024-05-20T18:48:07.151" v="1590" actId="47"/>
        <pc:sldMkLst>
          <pc:docMk/>
          <pc:sldMk cId="1314957980" sldId="293"/>
        </pc:sldMkLst>
        <pc:spChg chg="mod">
          <ac:chgData name="David Alexanderia" userId="5af7e737f32a3d13" providerId="LiveId" clId="{EFE1FDDE-77A3-4F62-93E5-700DAB3A6609}" dt="2024-05-20T18:47:34.241" v="1581" actId="1076"/>
          <ac:spMkLst>
            <pc:docMk/>
            <pc:sldMk cId="1314957980" sldId="293"/>
            <ac:spMk id="9" creationId="{A94BA73D-8C17-9873-42DF-FE087B0B2D5C}"/>
          </ac:spMkLst>
        </pc:spChg>
        <pc:spChg chg="mod">
          <ac:chgData name="David Alexanderia" userId="5af7e737f32a3d13" providerId="LiveId" clId="{EFE1FDDE-77A3-4F62-93E5-700DAB3A6609}" dt="2024-05-20T18:47:50.054" v="1585" actId="1076"/>
          <ac:spMkLst>
            <pc:docMk/>
            <pc:sldMk cId="1314957980" sldId="293"/>
            <ac:spMk id="10" creationId="{CC0F0D46-C6CE-F2B5-34A2-20C0C86FAE0C}"/>
          </ac:spMkLst>
        </pc:spChg>
        <pc:spChg chg="mod">
          <ac:chgData name="David Alexanderia" userId="5af7e737f32a3d13" providerId="LiveId" clId="{EFE1FDDE-77A3-4F62-93E5-700DAB3A6609}" dt="2024-05-20T18:47:44.974" v="1584" actId="1076"/>
          <ac:spMkLst>
            <pc:docMk/>
            <pc:sldMk cId="1314957980" sldId="293"/>
            <ac:spMk id="11" creationId="{7591AA0F-1777-24BB-E76B-A9712FC859CC}"/>
          </ac:spMkLst>
        </pc:spChg>
      </pc:sldChg>
      <pc:sldChg chg="modSp add del mod">
        <pc:chgData name="David Alexanderia" userId="5af7e737f32a3d13" providerId="LiveId" clId="{EFE1FDDE-77A3-4F62-93E5-700DAB3A6609}" dt="2024-05-20T18:44:44.571" v="1566" actId="47"/>
        <pc:sldMkLst>
          <pc:docMk/>
          <pc:sldMk cId="1465544536" sldId="293"/>
        </pc:sldMkLst>
        <pc:spChg chg="mod">
          <ac:chgData name="David Alexanderia" userId="5af7e737f32a3d13" providerId="LiveId" clId="{EFE1FDDE-77A3-4F62-93E5-700DAB3A6609}" dt="2024-05-20T18:44:28.126" v="1564" actId="1076"/>
          <ac:spMkLst>
            <pc:docMk/>
            <pc:sldMk cId="1465544536" sldId="293"/>
            <ac:spMk id="9" creationId="{A94BA73D-8C17-9873-42DF-FE087B0B2D5C}"/>
          </ac:spMkLst>
        </pc:spChg>
        <pc:spChg chg="mod">
          <ac:chgData name="David Alexanderia" userId="5af7e737f32a3d13" providerId="LiveId" clId="{EFE1FDDE-77A3-4F62-93E5-700DAB3A6609}" dt="2024-05-20T18:44:36.709" v="1565" actId="1076"/>
          <ac:spMkLst>
            <pc:docMk/>
            <pc:sldMk cId="1465544536" sldId="293"/>
            <ac:spMk id="10" creationId="{CC0F0D46-C6CE-F2B5-34A2-20C0C86FAE0C}"/>
          </ac:spMkLst>
        </pc:spChg>
      </pc:sldChg>
      <pc:sldChg chg="modSp add del mod modAnim">
        <pc:chgData name="David Alexanderia" userId="5af7e737f32a3d13" providerId="LiveId" clId="{EFE1FDDE-77A3-4F62-93E5-700DAB3A6609}" dt="2024-05-13T04:52:24.189" v="1323" actId="47"/>
        <pc:sldMkLst>
          <pc:docMk/>
          <pc:sldMk cId="2152114513" sldId="293"/>
        </pc:sldMkLst>
        <pc:spChg chg="mod">
          <ac:chgData name="David Alexanderia" userId="5af7e737f32a3d13" providerId="LiveId" clId="{EFE1FDDE-77A3-4F62-93E5-700DAB3A6609}" dt="2024-05-13T04:51:53.847" v="1322" actId="1038"/>
          <ac:spMkLst>
            <pc:docMk/>
            <pc:sldMk cId="2152114513" sldId="293"/>
            <ac:spMk id="2" creationId="{CF5D35A9-BC80-95F8-76B6-481251556616}"/>
          </ac:spMkLst>
        </pc:spChg>
        <pc:spChg chg="mod">
          <ac:chgData name="David Alexanderia" userId="5af7e737f32a3d13" providerId="LiveId" clId="{EFE1FDDE-77A3-4F62-93E5-700DAB3A6609}" dt="2024-05-13T04:48:57.366" v="1242" actId="207"/>
          <ac:spMkLst>
            <pc:docMk/>
            <pc:sldMk cId="2152114513" sldId="293"/>
            <ac:spMk id="3" creationId="{1132D032-A654-87A5-0C31-6CB8EAE09B33}"/>
          </ac:spMkLst>
        </pc:spChg>
        <pc:spChg chg="mod">
          <ac:chgData name="David Alexanderia" userId="5af7e737f32a3d13" providerId="LiveId" clId="{EFE1FDDE-77A3-4F62-93E5-700DAB3A6609}" dt="2024-05-13T04:49:00.943" v="1271" actId="207"/>
          <ac:spMkLst>
            <pc:docMk/>
            <pc:sldMk cId="2152114513" sldId="293"/>
            <ac:spMk id="4" creationId="{0606B153-CF9C-FBDE-2166-25DC64339F80}"/>
          </ac:spMkLst>
        </pc:spChg>
        <pc:spChg chg="mod">
          <ac:chgData name="David Alexanderia" userId="5af7e737f32a3d13" providerId="LiveId" clId="{EFE1FDDE-77A3-4F62-93E5-700DAB3A6609}" dt="2024-05-13T04:48:58.996" v="1255" actId="207"/>
          <ac:spMkLst>
            <pc:docMk/>
            <pc:sldMk cId="2152114513" sldId="293"/>
            <ac:spMk id="5" creationId="{3A71BB4D-84EC-61FB-D7EA-303E4F2FFCCC}"/>
          </ac:spMkLst>
        </pc:spChg>
        <pc:spChg chg="mod">
          <ac:chgData name="David Alexanderia" userId="5af7e737f32a3d13" providerId="LiveId" clId="{EFE1FDDE-77A3-4F62-93E5-700DAB3A6609}" dt="2024-05-13T04:50:54.927" v="1318" actId="1035"/>
          <ac:spMkLst>
            <pc:docMk/>
            <pc:sldMk cId="2152114513" sldId="293"/>
            <ac:spMk id="6" creationId="{4BACE416-E673-7677-3DB0-5078513B345E}"/>
          </ac:spMkLst>
        </pc:spChg>
      </pc:sldChg>
      <pc:sldChg chg="modSp add del mod">
        <pc:chgData name="David Alexanderia" userId="5af7e737f32a3d13" providerId="LiveId" clId="{EFE1FDDE-77A3-4F62-93E5-700DAB3A6609}" dt="2024-05-20T18:44:17.642" v="1562" actId="47"/>
        <pc:sldMkLst>
          <pc:docMk/>
          <pc:sldMk cId="3602119431" sldId="293"/>
        </pc:sldMkLst>
        <pc:spChg chg="mod">
          <ac:chgData name="David Alexanderia" userId="5af7e737f32a3d13" providerId="LiveId" clId="{EFE1FDDE-77A3-4F62-93E5-700DAB3A6609}" dt="2024-05-20T17:15:45.462" v="1483" actId="1076"/>
          <ac:spMkLst>
            <pc:docMk/>
            <pc:sldMk cId="3602119431" sldId="293"/>
            <ac:spMk id="9" creationId="{A94BA73D-8C17-9873-42DF-FE087B0B2D5C}"/>
          </ac:spMkLst>
        </pc:spChg>
        <pc:spChg chg="mod">
          <ac:chgData name="David Alexanderia" userId="5af7e737f32a3d13" providerId="LiveId" clId="{EFE1FDDE-77A3-4F62-93E5-700DAB3A6609}" dt="2024-05-20T17:15:50.921" v="1484" actId="1076"/>
          <ac:spMkLst>
            <pc:docMk/>
            <pc:sldMk cId="3602119431" sldId="293"/>
            <ac:spMk id="10" creationId="{CC0F0D46-C6CE-F2B5-34A2-20C0C86FAE0C}"/>
          </ac:spMkLst>
        </pc:spChg>
      </pc:sldChg>
      <pc:sldChg chg="modSp add del mod setBg">
        <pc:chgData name="David Alexanderia" userId="5af7e737f32a3d13" providerId="LiveId" clId="{EFE1FDDE-77A3-4F62-93E5-700DAB3A6609}" dt="2024-05-21T02:55:48.857" v="4297" actId="1076"/>
        <pc:sldMkLst>
          <pc:docMk/>
          <pc:sldMk cId="4053597285" sldId="293"/>
        </pc:sldMkLst>
        <pc:spChg chg="mod">
          <ac:chgData name="David Alexanderia" userId="5af7e737f32a3d13" providerId="LiveId" clId="{EFE1FDDE-77A3-4F62-93E5-700DAB3A6609}" dt="2024-05-20T18:50:11.227" v="1672" actId="1076"/>
          <ac:spMkLst>
            <pc:docMk/>
            <pc:sldMk cId="4053597285" sldId="293"/>
            <ac:spMk id="9" creationId="{A94BA73D-8C17-9873-42DF-FE087B0B2D5C}"/>
          </ac:spMkLst>
        </pc:spChg>
        <pc:spChg chg="mod">
          <ac:chgData name="David Alexanderia" userId="5af7e737f32a3d13" providerId="LiveId" clId="{EFE1FDDE-77A3-4F62-93E5-700DAB3A6609}" dt="2024-05-21T02:55:48.857" v="4297" actId="1076"/>
          <ac:spMkLst>
            <pc:docMk/>
            <pc:sldMk cId="4053597285" sldId="293"/>
            <ac:spMk id="10" creationId="{CC0F0D46-C6CE-F2B5-34A2-20C0C86FAE0C}"/>
          </ac:spMkLst>
        </pc:spChg>
        <pc:spChg chg="mod">
          <ac:chgData name="David Alexanderia" userId="5af7e737f32a3d13" providerId="LiveId" clId="{EFE1FDDE-77A3-4F62-93E5-700DAB3A6609}" dt="2024-05-20T18:50:19.855" v="1675" actId="1076"/>
          <ac:spMkLst>
            <pc:docMk/>
            <pc:sldMk cId="4053597285" sldId="293"/>
            <ac:spMk id="11" creationId="{7591AA0F-1777-24BB-E76B-A9712FC859CC}"/>
          </ac:spMkLst>
        </pc:spChg>
        <pc:spChg chg="mod">
          <ac:chgData name="David Alexanderia" userId="5af7e737f32a3d13" providerId="LiveId" clId="{EFE1FDDE-77A3-4F62-93E5-700DAB3A6609}" dt="2024-05-20T19:22:12.609" v="2484" actId="207"/>
          <ac:spMkLst>
            <pc:docMk/>
            <pc:sldMk cId="4053597285" sldId="293"/>
            <ac:spMk id="23" creationId="{B08C1F06-2D03-5875-B8CB-52AA59941927}"/>
          </ac:spMkLst>
        </pc:spChg>
      </pc:sldChg>
      <pc:sldChg chg="add del">
        <pc:chgData name="David Alexanderia" userId="5af7e737f32a3d13" providerId="LiveId" clId="{EFE1FDDE-77A3-4F62-93E5-700DAB3A6609}" dt="2024-05-20T17:15:12.591" v="1474" actId="2890"/>
        <pc:sldMkLst>
          <pc:docMk/>
          <pc:sldMk cId="4073102727" sldId="293"/>
        </pc:sldMkLst>
      </pc:sldChg>
      <pc:sldChg chg="add del modAnim">
        <pc:chgData name="David Alexanderia" userId="5af7e737f32a3d13" providerId="LiveId" clId="{EFE1FDDE-77A3-4F62-93E5-700DAB3A6609}" dt="2024-05-13T04:41:45.262" v="1095" actId="47"/>
        <pc:sldMkLst>
          <pc:docMk/>
          <pc:sldMk cId="4284025309" sldId="293"/>
        </pc:sldMkLst>
      </pc:sldChg>
      <pc:sldChg chg="delSp modSp add del mod">
        <pc:chgData name="David Alexanderia" userId="5af7e737f32a3d13" providerId="LiveId" clId="{EFE1FDDE-77A3-4F62-93E5-700DAB3A6609}" dt="2024-05-20T18:48:06.452" v="1589" actId="47"/>
        <pc:sldMkLst>
          <pc:docMk/>
          <pc:sldMk cId="2624264507" sldId="294"/>
        </pc:sldMkLst>
        <pc:spChg chg="del mod">
          <ac:chgData name="David Alexanderia" userId="5af7e737f32a3d13" providerId="LiveId" clId="{EFE1FDDE-77A3-4F62-93E5-700DAB3A6609}" dt="2024-05-20T18:48:05.290" v="1588" actId="478"/>
          <ac:spMkLst>
            <pc:docMk/>
            <pc:sldMk cId="2624264507" sldId="294"/>
            <ac:spMk id="11" creationId="{7591AA0F-1777-24BB-E76B-A9712FC859CC}"/>
          </ac:spMkLst>
        </pc:spChg>
      </pc:sldChg>
      <pc:sldChg chg="addSp modSp add del modAnim">
        <pc:chgData name="David Alexanderia" userId="5af7e737f32a3d13" providerId="LiveId" clId="{EFE1FDDE-77A3-4F62-93E5-700DAB3A6609}" dt="2024-05-13T04:52:24.939" v="1324" actId="47"/>
        <pc:sldMkLst>
          <pc:docMk/>
          <pc:sldMk cId="2891580280" sldId="294"/>
        </pc:sldMkLst>
        <pc:spChg chg="add mod">
          <ac:chgData name="David Alexanderia" userId="5af7e737f32a3d13" providerId="LiveId" clId="{EFE1FDDE-77A3-4F62-93E5-700DAB3A6609}" dt="2024-05-13T04:49:16.738" v="1288" actId="571"/>
          <ac:spMkLst>
            <pc:docMk/>
            <pc:sldMk cId="2891580280" sldId="294"/>
            <ac:spMk id="7" creationId="{EF75E299-FF18-7158-1987-65236370BC49}"/>
          </ac:spMkLst>
        </pc:spChg>
        <pc:spChg chg="add mod">
          <ac:chgData name="David Alexanderia" userId="5af7e737f32a3d13" providerId="LiveId" clId="{EFE1FDDE-77A3-4F62-93E5-700DAB3A6609}" dt="2024-05-13T04:49:16.738" v="1288" actId="571"/>
          <ac:spMkLst>
            <pc:docMk/>
            <pc:sldMk cId="2891580280" sldId="294"/>
            <ac:spMk id="8" creationId="{E726CC46-5973-5569-273B-24475687396B}"/>
          </ac:spMkLst>
        </pc:spChg>
        <pc:spChg chg="add mod">
          <ac:chgData name="David Alexanderia" userId="5af7e737f32a3d13" providerId="LiveId" clId="{EFE1FDDE-77A3-4F62-93E5-700DAB3A6609}" dt="2024-05-13T04:49:16.738" v="1288" actId="571"/>
          <ac:spMkLst>
            <pc:docMk/>
            <pc:sldMk cId="2891580280" sldId="294"/>
            <ac:spMk id="9" creationId="{4B554E76-82CF-9408-0861-66FC3765645A}"/>
          </ac:spMkLst>
        </pc:spChg>
      </pc:sldChg>
      <pc:sldChg chg="modSp add del mod">
        <pc:chgData name="David Alexanderia" userId="5af7e737f32a3d13" providerId="LiveId" clId="{EFE1FDDE-77A3-4F62-93E5-700DAB3A6609}" dt="2024-05-21T02:40:04.964" v="4067" actId="47"/>
        <pc:sldMkLst>
          <pc:docMk/>
          <pc:sldMk cId="2940353221" sldId="294"/>
        </pc:sldMkLst>
        <pc:spChg chg="mod">
          <ac:chgData name="David Alexanderia" userId="5af7e737f32a3d13" providerId="LiveId" clId="{EFE1FDDE-77A3-4F62-93E5-700DAB3A6609}" dt="2024-05-20T18:50:30.960" v="1678" actId="1076"/>
          <ac:spMkLst>
            <pc:docMk/>
            <pc:sldMk cId="2940353221" sldId="294"/>
            <ac:spMk id="11" creationId="{7591AA0F-1777-24BB-E76B-A9712FC859CC}"/>
          </ac:spMkLst>
        </pc:spChg>
        <pc:spChg chg="mod">
          <ac:chgData name="David Alexanderia" userId="5af7e737f32a3d13" providerId="LiveId" clId="{EFE1FDDE-77A3-4F62-93E5-700DAB3A6609}" dt="2024-05-20T19:22:06.909" v="2480" actId="207"/>
          <ac:spMkLst>
            <pc:docMk/>
            <pc:sldMk cId="2940353221" sldId="294"/>
            <ac:spMk id="23" creationId="{B08C1F06-2D03-5875-B8CB-52AA59941927}"/>
          </ac:spMkLst>
        </pc:spChg>
      </pc:sldChg>
      <pc:sldChg chg="add del">
        <pc:chgData name="David Alexanderia" userId="5af7e737f32a3d13" providerId="LiveId" clId="{EFE1FDDE-77A3-4F62-93E5-700DAB3A6609}" dt="2024-05-20T17:12:33.327" v="1438" actId="2890"/>
        <pc:sldMkLst>
          <pc:docMk/>
          <pc:sldMk cId="3448168755" sldId="294"/>
        </pc:sldMkLst>
      </pc:sldChg>
      <pc:sldChg chg="addSp modSp add mod">
        <pc:chgData name="David Alexanderia" userId="5af7e737f32a3d13" providerId="LiveId" clId="{EFE1FDDE-77A3-4F62-93E5-700DAB3A6609}" dt="2024-05-20T18:57:40.989" v="1948" actId="20577"/>
        <pc:sldMkLst>
          <pc:docMk/>
          <pc:sldMk cId="918687799" sldId="295"/>
        </pc:sldMkLst>
        <pc:spChg chg="add mod">
          <ac:chgData name="David Alexanderia" userId="5af7e737f32a3d13" providerId="LiveId" clId="{EFE1FDDE-77A3-4F62-93E5-700DAB3A6609}" dt="2024-05-20T18:55:30.688" v="1812"/>
          <ac:spMkLst>
            <pc:docMk/>
            <pc:sldMk cId="918687799" sldId="295"/>
            <ac:spMk id="2" creationId="{7CFEB21A-ADA2-ACD0-59C3-E1EA7978CED3}"/>
          </ac:spMkLst>
        </pc:spChg>
        <pc:spChg chg="mod ord">
          <ac:chgData name="David Alexanderia" userId="5af7e737f32a3d13" providerId="LiveId" clId="{EFE1FDDE-77A3-4F62-93E5-700DAB3A6609}" dt="2024-05-20T18:57:31.632" v="1945" actId="207"/>
          <ac:spMkLst>
            <pc:docMk/>
            <pc:sldMk cId="918687799" sldId="295"/>
            <ac:spMk id="25" creationId="{1B53A904-4FAD-4628-CF2A-FA8ED859D330}"/>
          </ac:spMkLst>
        </pc:spChg>
        <pc:spChg chg="mod">
          <ac:chgData name="David Alexanderia" userId="5af7e737f32a3d13" providerId="LiveId" clId="{EFE1FDDE-77A3-4F62-93E5-700DAB3A6609}" dt="2024-05-20T18:57:40.989" v="1948" actId="20577"/>
          <ac:spMkLst>
            <pc:docMk/>
            <pc:sldMk cId="918687799" sldId="295"/>
            <ac:spMk id="26" creationId="{F6BF637D-8822-77DE-DABE-8EA229D13389}"/>
          </ac:spMkLst>
        </pc:spChg>
      </pc:sldChg>
      <pc:sldChg chg="addSp modSp add mod">
        <pc:chgData name="David Alexanderia" userId="5af7e737f32a3d13" providerId="LiveId" clId="{EFE1FDDE-77A3-4F62-93E5-700DAB3A6609}" dt="2024-05-20T19:22:21.478" v="2492" actId="207"/>
        <pc:sldMkLst>
          <pc:docMk/>
          <pc:sldMk cId="1071476652" sldId="296"/>
        </pc:sldMkLst>
        <pc:spChg chg="add mod">
          <ac:chgData name="David Alexanderia" userId="5af7e737f32a3d13" providerId="LiveId" clId="{EFE1FDDE-77A3-4F62-93E5-700DAB3A6609}" dt="2024-05-20T18:59:33.723" v="1971" actId="404"/>
          <ac:spMkLst>
            <pc:docMk/>
            <pc:sldMk cId="1071476652" sldId="296"/>
            <ac:spMk id="2" creationId="{8E267767-DDAA-7426-A5F9-3CE6F725692C}"/>
          </ac:spMkLst>
        </pc:spChg>
        <pc:spChg chg="add mod">
          <ac:chgData name="David Alexanderia" userId="5af7e737f32a3d13" providerId="LiveId" clId="{EFE1FDDE-77A3-4F62-93E5-700DAB3A6609}" dt="2024-05-20T18:59:56.985" v="1978" actId="403"/>
          <ac:spMkLst>
            <pc:docMk/>
            <pc:sldMk cId="1071476652" sldId="296"/>
            <ac:spMk id="3" creationId="{5744CA84-FB76-4AF8-4D02-F7BE2DCFF48F}"/>
          </ac:spMkLst>
        </pc:spChg>
        <pc:spChg chg="add mod">
          <ac:chgData name="David Alexanderia" userId="5af7e737f32a3d13" providerId="LiveId" clId="{EFE1FDDE-77A3-4F62-93E5-700DAB3A6609}" dt="2024-05-20T19:01:45.597" v="2137" actId="404"/>
          <ac:spMkLst>
            <pc:docMk/>
            <pc:sldMk cId="1071476652" sldId="296"/>
            <ac:spMk id="4" creationId="{19E2AD81-3D36-F578-A80E-2ED7635CE3B9}"/>
          </ac:spMkLst>
        </pc:spChg>
        <pc:spChg chg="add mod">
          <ac:chgData name="David Alexanderia" userId="5af7e737f32a3d13" providerId="LiveId" clId="{EFE1FDDE-77A3-4F62-93E5-700DAB3A6609}" dt="2024-05-20T19:02:31.752" v="2144" actId="404"/>
          <ac:spMkLst>
            <pc:docMk/>
            <pc:sldMk cId="1071476652" sldId="296"/>
            <ac:spMk id="5" creationId="{45B0E983-B954-D061-9EC0-AB6207C4CE3E}"/>
          </ac:spMkLst>
        </pc:spChg>
        <pc:spChg chg="mod">
          <ac:chgData name="David Alexanderia" userId="5af7e737f32a3d13" providerId="LiveId" clId="{EFE1FDDE-77A3-4F62-93E5-700DAB3A6609}" dt="2024-05-20T19:22:21.478" v="2492" actId="207"/>
          <ac:spMkLst>
            <pc:docMk/>
            <pc:sldMk cId="1071476652" sldId="296"/>
            <ac:spMk id="25" creationId="{1B53A904-4FAD-4628-CF2A-FA8ED859D330}"/>
          </ac:spMkLst>
        </pc:spChg>
      </pc:sldChg>
      <pc:sldChg chg="addSp modSp add del mod">
        <pc:chgData name="David Alexanderia" userId="5af7e737f32a3d13" providerId="LiveId" clId="{EFE1FDDE-77A3-4F62-93E5-700DAB3A6609}" dt="2024-05-20T18:57:26.804" v="1944" actId="47"/>
        <pc:sldMkLst>
          <pc:docMk/>
          <pc:sldMk cId="3696711119" sldId="296"/>
        </pc:sldMkLst>
        <pc:spChg chg="add mod">
          <ac:chgData name="David Alexanderia" userId="5af7e737f32a3d13" providerId="LiveId" clId="{EFE1FDDE-77A3-4F62-93E5-700DAB3A6609}" dt="2024-05-20T18:56:32.715" v="1818"/>
          <ac:spMkLst>
            <pc:docMk/>
            <pc:sldMk cId="3696711119" sldId="296"/>
            <ac:spMk id="2" creationId="{9EAA714A-8EDE-905B-EB84-A3DDE0748745}"/>
          </ac:spMkLst>
        </pc:spChg>
        <pc:spChg chg="add mod">
          <ac:chgData name="David Alexanderia" userId="5af7e737f32a3d13" providerId="LiveId" clId="{EFE1FDDE-77A3-4F62-93E5-700DAB3A6609}" dt="2024-05-20T18:56:38.445" v="1819"/>
          <ac:spMkLst>
            <pc:docMk/>
            <pc:sldMk cId="3696711119" sldId="296"/>
            <ac:spMk id="3" creationId="{52F121F3-0222-5054-6946-A1C2BB495D7D}"/>
          </ac:spMkLst>
        </pc:spChg>
        <pc:spChg chg="add mod">
          <ac:chgData name="David Alexanderia" userId="5af7e737f32a3d13" providerId="LiveId" clId="{EFE1FDDE-77A3-4F62-93E5-700DAB3A6609}" dt="2024-05-20T18:56:50.973" v="1872" actId="1036"/>
          <ac:spMkLst>
            <pc:docMk/>
            <pc:sldMk cId="3696711119" sldId="296"/>
            <ac:spMk id="4" creationId="{0014B2E2-C8DC-ACE5-5C71-F9EE55BAFD4A}"/>
          </ac:spMkLst>
        </pc:spChg>
        <pc:spChg chg="add mod">
          <ac:chgData name="David Alexanderia" userId="5af7e737f32a3d13" providerId="LiveId" clId="{EFE1FDDE-77A3-4F62-93E5-700DAB3A6609}" dt="2024-05-20T18:57:03.420" v="1941" actId="1036"/>
          <ac:spMkLst>
            <pc:docMk/>
            <pc:sldMk cId="3696711119" sldId="296"/>
            <ac:spMk id="5" creationId="{CF91E078-6EF8-BB57-B074-32DEF269627D}"/>
          </ac:spMkLst>
        </pc:spChg>
        <pc:spChg chg="mod">
          <ac:chgData name="David Alexanderia" userId="5af7e737f32a3d13" providerId="LiveId" clId="{EFE1FDDE-77A3-4F62-93E5-700DAB3A6609}" dt="2024-05-20T18:55:58.979" v="1817" actId="207"/>
          <ac:spMkLst>
            <pc:docMk/>
            <pc:sldMk cId="3696711119" sldId="296"/>
            <ac:spMk id="25" creationId="{1B53A904-4FAD-4628-CF2A-FA8ED859D330}"/>
          </ac:spMkLst>
        </pc:spChg>
      </pc:sldChg>
      <pc:sldChg chg="modSp add mod">
        <pc:chgData name="David Alexanderia" userId="5af7e737f32a3d13" providerId="LiveId" clId="{EFE1FDDE-77A3-4F62-93E5-700DAB3A6609}" dt="2024-05-20T19:22:25.486" v="2493" actId="207"/>
        <pc:sldMkLst>
          <pc:docMk/>
          <pc:sldMk cId="1843617901" sldId="297"/>
        </pc:sldMkLst>
        <pc:spChg chg="mod">
          <ac:chgData name="David Alexanderia" userId="5af7e737f32a3d13" providerId="LiveId" clId="{EFE1FDDE-77A3-4F62-93E5-700DAB3A6609}" dt="2024-05-20T19:03:27.262" v="2155" actId="1076"/>
          <ac:spMkLst>
            <pc:docMk/>
            <pc:sldMk cId="1843617901" sldId="297"/>
            <ac:spMk id="4" creationId="{19E2AD81-3D36-F578-A80E-2ED7635CE3B9}"/>
          </ac:spMkLst>
        </pc:spChg>
        <pc:spChg chg="mod">
          <ac:chgData name="David Alexanderia" userId="5af7e737f32a3d13" providerId="LiveId" clId="{EFE1FDDE-77A3-4F62-93E5-700DAB3A6609}" dt="2024-05-20T19:03:27.455" v="2156" actId="1076"/>
          <ac:spMkLst>
            <pc:docMk/>
            <pc:sldMk cId="1843617901" sldId="297"/>
            <ac:spMk id="5" creationId="{45B0E983-B954-D061-9EC0-AB6207C4CE3E}"/>
          </ac:spMkLst>
        </pc:spChg>
        <pc:spChg chg="mod">
          <ac:chgData name="David Alexanderia" userId="5af7e737f32a3d13" providerId="LiveId" clId="{EFE1FDDE-77A3-4F62-93E5-700DAB3A6609}" dt="2024-05-20T19:22:25.486" v="2493" actId="207"/>
          <ac:spMkLst>
            <pc:docMk/>
            <pc:sldMk cId="1843617901" sldId="297"/>
            <ac:spMk id="25" creationId="{1B53A904-4FAD-4628-CF2A-FA8ED859D330}"/>
          </ac:spMkLst>
        </pc:spChg>
      </pc:sldChg>
      <pc:sldChg chg="add ord">
        <pc:chgData name="David Alexanderia" userId="5af7e737f32a3d13" providerId="LiveId" clId="{EFE1FDDE-77A3-4F62-93E5-700DAB3A6609}" dt="2024-05-20T19:03:52.636" v="2162"/>
        <pc:sldMkLst>
          <pc:docMk/>
          <pc:sldMk cId="1205907492" sldId="298"/>
        </pc:sldMkLst>
      </pc:sldChg>
      <pc:sldChg chg="add del ord">
        <pc:chgData name="David Alexanderia" userId="5af7e737f32a3d13" providerId="LiveId" clId="{EFE1FDDE-77A3-4F62-93E5-700DAB3A6609}" dt="2024-05-20T19:03:48.095" v="2159" actId="47"/>
        <pc:sldMkLst>
          <pc:docMk/>
          <pc:sldMk cId="1236189842" sldId="298"/>
        </pc:sldMkLst>
      </pc:sldChg>
      <pc:sldChg chg="modSp add mod">
        <pc:chgData name="David Alexanderia" userId="5af7e737f32a3d13" providerId="LiveId" clId="{EFE1FDDE-77A3-4F62-93E5-700DAB3A6609}" dt="2024-05-20T19:04:06.941" v="2164" actId="166"/>
        <pc:sldMkLst>
          <pc:docMk/>
          <pc:sldMk cId="523088324" sldId="299"/>
        </pc:sldMkLst>
        <pc:spChg chg="ord">
          <ac:chgData name="David Alexanderia" userId="5af7e737f32a3d13" providerId="LiveId" clId="{EFE1FDDE-77A3-4F62-93E5-700DAB3A6609}" dt="2024-05-20T19:04:06.941" v="2164" actId="166"/>
          <ac:spMkLst>
            <pc:docMk/>
            <pc:sldMk cId="523088324" sldId="299"/>
            <ac:spMk id="26" creationId="{F6BF637D-8822-77DE-DABE-8EA229D13389}"/>
          </ac:spMkLst>
        </pc:spChg>
      </pc:sldChg>
      <pc:sldChg chg="addSp delSp modSp add mod">
        <pc:chgData name="David Alexanderia" userId="5af7e737f32a3d13" providerId="LiveId" clId="{EFE1FDDE-77A3-4F62-93E5-700DAB3A6609}" dt="2024-05-20T19:22:30.747" v="2494" actId="207"/>
        <pc:sldMkLst>
          <pc:docMk/>
          <pc:sldMk cId="3472095619" sldId="300"/>
        </pc:sldMkLst>
        <pc:spChg chg="add mod">
          <ac:chgData name="David Alexanderia" userId="5af7e737f32a3d13" providerId="LiveId" clId="{EFE1FDDE-77A3-4F62-93E5-700DAB3A6609}" dt="2024-05-20T19:13:01.243" v="2291" actId="404"/>
          <ac:spMkLst>
            <pc:docMk/>
            <pc:sldMk cId="3472095619" sldId="300"/>
            <ac:spMk id="2" creationId="{E9D4093B-97FE-9023-64EC-4CAA9E8C213A}"/>
          </ac:spMkLst>
        </pc:spChg>
        <pc:spChg chg="add mod">
          <ac:chgData name="David Alexanderia" userId="5af7e737f32a3d13" providerId="LiveId" clId="{EFE1FDDE-77A3-4F62-93E5-700DAB3A6609}" dt="2024-05-20T19:13:18.118" v="2297" actId="403"/>
          <ac:spMkLst>
            <pc:docMk/>
            <pc:sldMk cId="3472095619" sldId="300"/>
            <ac:spMk id="3" creationId="{11366EE9-9022-72D2-3DE2-C49F7F9C429E}"/>
          </ac:spMkLst>
        </pc:spChg>
        <pc:spChg chg="add mod">
          <ac:chgData name="David Alexanderia" userId="5af7e737f32a3d13" providerId="LiveId" clId="{EFE1FDDE-77A3-4F62-93E5-700DAB3A6609}" dt="2024-05-20T19:14:10.835" v="2301" actId="403"/>
          <ac:spMkLst>
            <pc:docMk/>
            <pc:sldMk cId="3472095619" sldId="300"/>
            <ac:spMk id="4" creationId="{8A9B4DED-9F7E-6C98-2E09-3C57DB5085BE}"/>
          </ac:spMkLst>
        </pc:spChg>
        <pc:spChg chg="add del mod">
          <ac:chgData name="David Alexanderia" userId="5af7e737f32a3d13" providerId="LiveId" clId="{EFE1FDDE-77A3-4F62-93E5-700DAB3A6609}" dt="2024-05-20T19:12:27.563" v="2284" actId="478"/>
          <ac:spMkLst>
            <pc:docMk/>
            <pc:sldMk cId="3472095619" sldId="300"/>
            <ac:spMk id="5" creationId="{661689D1-4F92-CD3D-4D37-0ED5F8FB1E61}"/>
          </ac:spMkLst>
        </pc:spChg>
        <pc:spChg chg="mod">
          <ac:chgData name="David Alexanderia" userId="5af7e737f32a3d13" providerId="LiveId" clId="{EFE1FDDE-77A3-4F62-93E5-700DAB3A6609}" dt="2024-05-20T19:22:30.747" v="2494" actId="207"/>
          <ac:spMkLst>
            <pc:docMk/>
            <pc:sldMk cId="3472095619" sldId="300"/>
            <ac:spMk id="26" creationId="{F6BF637D-8822-77DE-DABE-8EA229D13389}"/>
          </ac:spMkLst>
        </pc:spChg>
      </pc:sldChg>
      <pc:sldChg chg="modSp add mod">
        <pc:chgData name="David Alexanderia" userId="5af7e737f32a3d13" providerId="LiveId" clId="{EFE1FDDE-77A3-4F62-93E5-700DAB3A6609}" dt="2024-05-20T19:24:19.426" v="2630" actId="207"/>
        <pc:sldMkLst>
          <pc:docMk/>
          <pc:sldMk cId="4265281292" sldId="301"/>
        </pc:sldMkLst>
        <pc:spChg chg="mod">
          <ac:chgData name="David Alexanderia" userId="5af7e737f32a3d13" providerId="LiveId" clId="{EFE1FDDE-77A3-4F62-93E5-700DAB3A6609}" dt="2024-05-20T19:14:20.789" v="2347" actId="1035"/>
          <ac:spMkLst>
            <pc:docMk/>
            <pc:sldMk cId="4265281292" sldId="301"/>
            <ac:spMk id="4" creationId="{8A9B4DED-9F7E-6C98-2E09-3C57DB5085BE}"/>
          </ac:spMkLst>
        </pc:spChg>
        <pc:spChg chg="mod">
          <ac:chgData name="David Alexanderia" userId="5af7e737f32a3d13" providerId="LiveId" clId="{EFE1FDDE-77A3-4F62-93E5-700DAB3A6609}" dt="2024-05-20T19:24:19.426" v="2630" actId="207"/>
          <ac:spMkLst>
            <pc:docMk/>
            <pc:sldMk cId="4265281292" sldId="301"/>
            <ac:spMk id="26" creationId="{F6BF637D-8822-77DE-DABE-8EA229D13389}"/>
          </ac:spMkLst>
        </pc:spChg>
      </pc:sldChg>
      <pc:sldChg chg="addSp modSp add mod ord">
        <pc:chgData name="David Alexanderia" userId="5af7e737f32a3d13" providerId="LiveId" clId="{EFE1FDDE-77A3-4F62-93E5-700DAB3A6609}" dt="2024-05-20T19:27:33.789" v="2636" actId="122"/>
        <pc:sldMkLst>
          <pc:docMk/>
          <pc:sldMk cId="15012663" sldId="302"/>
        </pc:sldMkLst>
        <pc:spChg chg="add mod">
          <ac:chgData name="David Alexanderia" userId="5af7e737f32a3d13" providerId="LiveId" clId="{EFE1FDDE-77A3-4F62-93E5-700DAB3A6609}" dt="2024-05-20T19:27:33.789" v="2636" actId="122"/>
          <ac:spMkLst>
            <pc:docMk/>
            <pc:sldMk cId="15012663" sldId="302"/>
            <ac:spMk id="2" creationId="{FEFC066C-279A-23A2-31ED-9359EB25A599}"/>
          </ac:spMkLst>
        </pc:spChg>
      </pc:sldChg>
      <pc:sldChg chg="addSp delSp modSp add mod setBg">
        <pc:chgData name="David Alexanderia" userId="5af7e737f32a3d13" providerId="LiveId" clId="{EFE1FDDE-77A3-4F62-93E5-700DAB3A6609}" dt="2024-05-20T19:31:53.614" v="2845" actId="1035"/>
        <pc:sldMkLst>
          <pc:docMk/>
          <pc:sldMk cId="2098707025" sldId="303"/>
        </pc:sldMkLst>
        <pc:spChg chg="mod">
          <ac:chgData name="David Alexanderia" userId="5af7e737f32a3d13" providerId="LiveId" clId="{EFE1FDDE-77A3-4F62-93E5-700DAB3A6609}" dt="2024-05-20T19:27:36.566" v="2637" actId="122"/>
          <ac:spMkLst>
            <pc:docMk/>
            <pc:sldMk cId="2098707025" sldId="303"/>
            <ac:spMk id="2" creationId="{FEFC066C-279A-23A2-31ED-9359EB25A599}"/>
          </ac:spMkLst>
        </pc:spChg>
        <pc:spChg chg="mod">
          <ac:chgData name="David Alexanderia" userId="5af7e737f32a3d13" providerId="LiveId" clId="{EFE1FDDE-77A3-4F62-93E5-700DAB3A6609}" dt="2024-05-20T19:28:43.494" v="2644"/>
          <ac:spMkLst>
            <pc:docMk/>
            <pc:sldMk cId="2098707025" sldId="303"/>
            <ac:spMk id="4" creationId="{B67C3EAF-E4D4-B290-4148-92314CCDDDFA}"/>
          </ac:spMkLst>
        </pc:spChg>
        <pc:spChg chg="mod">
          <ac:chgData name="David Alexanderia" userId="5af7e737f32a3d13" providerId="LiveId" clId="{EFE1FDDE-77A3-4F62-93E5-700DAB3A6609}" dt="2024-05-20T19:28:43.494" v="2644"/>
          <ac:spMkLst>
            <pc:docMk/>
            <pc:sldMk cId="2098707025" sldId="303"/>
            <ac:spMk id="5" creationId="{8B10BEE3-335D-20F1-3C55-C413FC9DEFF7}"/>
          </ac:spMkLst>
        </pc:spChg>
        <pc:spChg chg="mod">
          <ac:chgData name="David Alexanderia" userId="5af7e737f32a3d13" providerId="LiveId" clId="{EFE1FDDE-77A3-4F62-93E5-700DAB3A6609}" dt="2024-05-20T19:31:53.614" v="2845" actId="1035"/>
          <ac:spMkLst>
            <pc:docMk/>
            <pc:sldMk cId="2098707025" sldId="303"/>
            <ac:spMk id="7" creationId="{4B632266-BC46-125A-06C8-91C4FAD402FA}"/>
          </ac:spMkLst>
        </pc:spChg>
        <pc:spChg chg="mod">
          <ac:chgData name="David Alexanderia" userId="5af7e737f32a3d13" providerId="LiveId" clId="{EFE1FDDE-77A3-4F62-93E5-700DAB3A6609}" dt="2024-05-20T19:31:53.614" v="2845" actId="1035"/>
          <ac:spMkLst>
            <pc:docMk/>
            <pc:sldMk cId="2098707025" sldId="303"/>
            <ac:spMk id="8" creationId="{5EB7A024-3131-3730-6CDA-222AEDF3773B}"/>
          </ac:spMkLst>
        </pc:spChg>
        <pc:spChg chg="mod">
          <ac:chgData name="David Alexanderia" userId="5af7e737f32a3d13" providerId="LiveId" clId="{EFE1FDDE-77A3-4F62-93E5-700DAB3A6609}" dt="2024-05-20T19:16:09.645" v="2407" actId="1035"/>
          <ac:spMkLst>
            <pc:docMk/>
            <pc:sldMk cId="2098707025" sldId="303"/>
            <ac:spMk id="18" creationId="{F042856D-2379-E59C-5645-68F563D7E5E0}"/>
          </ac:spMkLst>
        </pc:spChg>
        <pc:spChg chg="mod">
          <ac:chgData name="David Alexanderia" userId="5af7e737f32a3d13" providerId="LiveId" clId="{EFE1FDDE-77A3-4F62-93E5-700DAB3A6609}" dt="2024-05-20T19:15:57.022" v="2376" actId="1076"/>
          <ac:spMkLst>
            <pc:docMk/>
            <pc:sldMk cId="2098707025" sldId="303"/>
            <ac:spMk id="23" creationId="{B08C1F06-2D03-5875-B8CB-52AA59941927}"/>
          </ac:spMkLst>
        </pc:spChg>
        <pc:spChg chg="mod">
          <ac:chgData name="David Alexanderia" userId="5af7e737f32a3d13" providerId="LiveId" clId="{EFE1FDDE-77A3-4F62-93E5-700DAB3A6609}" dt="2024-05-20T19:15:57.022" v="2376" actId="1076"/>
          <ac:spMkLst>
            <pc:docMk/>
            <pc:sldMk cId="2098707025" sldId="303"/>
            <ac:spMk id="24" creationId="{3D724BD8-4D55-B9DC-45F9-3BBAC29D81BF}"/>
          </ac:spMkLst>
        </pc:spChg>
        <pc:spChg chg="mod">
          <ac:chgData name="David Alexanderia" userId="5af7e737f32a3d13" providerId="LiveId" clId="{EFE1FDDE-77A3-4F62-93E5-700DAB3A6609}" dt="2024-05-20T19:15:57.022" v="2376" actId="1076"/>
          <ac:spMkLst>
            <pc:docMk/>
            <pc:sldMk cId="2098707025" sldId="303"/>
            <ac:spMk id="25" creationId="{1B53A904-4FAD-4628-CF2A-FA8ED859D330}"/>
          </ac:spMkLst>
        </pc:spChg>
        <pc:spChg chg="mod">
          <ac:chgData name="David Alexanderia" userId="5af7e737f32a3d13" providerId="LiveId" clId="{EFE1FDDE-77A3-4F62-93E5-700DAB3A6609}" dt="2024-05-20T19:15:57.022" v="2376" actId="1076"/>
          <ac:spMkLst>
            <pc:docMk/>
            <pc:sldMk cId="2098707025" sldId="303"/>
            <ac:spMk id="26" creationId="{F6BF637D-8822-77DE-DABE-8EA229D13389}"/>
          </ac:spMkLst>
        </pc:spChg>
        <pc:grpChg chg="add del mod">
          <ac:chgData name="David Alexanderia" userId="5af7e737f32a3d13" providerId="LiveId" clId="{EFE1FDDE-77A3-4F62-93E5-700DAB3A6609}" dt="2024-05-20T19:31:39.033" v="2757" actId="478"/>
          <ac:grpSpMkLst>
            <pc:docMk/>
            <pc:sldMk cId="2098707025" sldId="303"/>
            <ac:grpSpMk id="3" creationId="{226733B8-0D7D-D929-62EC-EF73AD521AE5}"/>
          </ac:grpSpMkLst>
        </pc:grpChg>
        <pc:grpChg chg="add mod">
          <ac:chgData name="David Alexanderia" userId="5af7e737f32a3d13" providerId="LiveId" clId="{EFE1FDDE-77A3-4F62-93E5-700DAB3A6609}" dt="2024-05-20T19:31:39.788" v="2758"/>
          <ac:grpSpMkLst>
            <pc:docMk/>
            <pc:sldMk cId="2098707025" sldId="303"/>
            <ac:grpSpMk id="6" creationId="{4B3A8F51-430F-EF01-5CDE-D71D4C06FACC}"/>
          </ac:grpSpMkLst>
        </pc:grpChg>
      </pc:sldChg>
      <pc:sldChg chg="add del">
        <pc:chgData name="David Alexanderia" userId="5af7e737f32a3d13" providerId="LiveId" clId="{EFE1FDDE-77A3-4F62-93E5-700DAB3A6609}" dt="2024-05-20T19:15:06.611" v="2352" actId="2890"/>
        <pc:sldMkLst>
          <pc:docMk/>
          <pc:sldMk cId="2918690196" sldId="303"/>
        </pc:sldMkLst>
      </pc:sldChg>
      <pc:sldChg chg="modSp add del mod">
        <pc:chgData name="David Alexanderia" userId="5af7e737f32a3d13" providerId="LiveId" clId="{EFE1FDDE-77A3-4F62-93E5-700DAB3A6609}" dt="2024-05-21T02:39:56.073" v="4063" actId="47"/>
        <pc:sldMkLst>
          <pc:docMk/>
          <pc:sldMk cId="3190579594" sldId="304"/>
        </pc:sldMkLst>
        <pc:spChg chg="mod">
          <ac:chgData name="David Alexanderia" userId="5af7e737f32a3d13" providerId="LiveId" clId="{EFE1FDDE-77A3-4F62-93E5-700DAB3A6609}" dt="2024-05-20T19:23:29.024" v="2552" actId="1036"/>
          <ac:spMkLst>
            <pc:docMk/>
            <pc:sldMk cId="3190579594" sldId="304"/>
            <ac:spMk id="4" creationId="{708DB79F-8501-5763-0749-A7B8EB82A7C6}"/>
          </ac:spMkLst>
        </pc:spChg>
        <pc:spChg chg="mod">
          <ac:chgData name="David Alexanderia" userId="5af7e737f32a3d13" providerId="LiveId" clId="{EFE1FDDE-77A3-4F62-93E5-700DAB3A6609}" dt="2024-05-20T19:23:36.879" v="2617" actId="1035"/>
          <ac:spMkLst>
            <pc:docMk/>
            <pc:sldMk cId="3190579594" sldId="304"/>
            <ac:spMk id="5" creationId="{1771ACAE-9C28-E917-930B-C27E3DBFD97B}"/>
          </ac:spMkLst>
        </pc:spChg>
      </pc:sldChg>
      <pc:sldChg chg="addSp delSp modSp add mod setBg">
        <pc:chgData name="David Alexanderia" userId="5af7e737f32a3d13" providerId="LiveId" clId="{EFE1FDDE-77A3-4F62-93E5-700DAB3A6609}" dt="2024-05-20T19:32:13.162" v="2848"/>
        <pc:sldMkLst>
          <pc:docMk/>
          <pc:sldMk cId="5542454" sldId="305"/>
        </pc:sldMkLst>
        <pc:spChg chg="mod">
          <ac:chgData name="David Alexanderia" userId="5af7e737f32a3d13" providerId="LiveId" clId="{EFE1FDDE-77A3-4F62-93E5-700DAB3A6609}" dt="2024-05-20T19:30:34.248" v="2725" actId="20577"/>
          <ac:spMkLst>
            <pc:docMk/>
            <pc:sldMk cId="5542454" sldId="305"/>
            <ac:spMk id="2" creationId="{FEFC066C-279A-23A2-31ED-9359EB25A599}"/>
          </ac:spMkLst>
        </pc:spChg>
        <pc:spChg chg="mod">
          <ac:chgData name="David Alexanderia" userId="5af7e737f32a3d13" providerId="LiveId" clId="{EFE1FDDE-77A3-4F62-93E5-700DAB3A6609}" dt="2024-05-20T19:28:39.655" v="2643"/>
          <ac:spMkLst>
            <pc:docMk/>
            <pc:sldMk cId="5542454" sldId="305"/>
            <ac:spMk id="4" creationId="{5B7FDB32-C93D-112B-5878-43B7FBBA6247}"/>
          </ac:spMkLst>
        </pc:spChg>
        <pc:spChg chg="mod">
          <ac:chgData name="David Alexanderia" userId="5af7e737f32a3d13" providerId="LiveId" clId="{EFE1FDDE-77A3-4F62-93E5-700DAB3A6609}" dt="2024-05-20T19:29:52.594" v="2689" actId="1076"/>
          <ac:spMkLst>
            <pc:docMk/>
            <pc:sldMk cId="5542454" sldId="305"/>
            <ac:spMk id="5" creationId="{96B2FCD4-9970-4D4C-4F2F-D684AF6DCAD9}"/>
          </ac:spMkLst>
        </pc:spChg>
        <pc:spChg chg="add mod">
          <ac:chgData name="David Alexanderia" userId="5af7e737f32a3d13" providerId="LiveId" clId="{EFE1FDDE-77A3-4F62-93E5-700DAB3A6609}" dt="2024-05-20T19:31:06.319" v="2756" actId="1035"/>
          <ac:spMkLst>
            <pc:docMk/>
            <pc:sldMk cId="5542454" sldId="305"/>
            <ac:spMk id="6" creationId="{2436AF3F-5C52-B9EB-684E-DDD1A789DAD8}"/>
          </ac:spMkLst>
        </pc:spChg>
        <pc:spChg chg="del">
          <ac:chgData name="David Alexanderia" userId="5af7e737f32a3d13" providerId="LiveId" clId="{EFE1FDDE-77A3-4F62-93E5-700DAB3A6609}" dt="2024-05-20T19:28:02.905" v="2640" actId="478"/>
          <ac:spMkLst>
            <pc:docMk/>
            <pc:sldMk cId="5542454" sldId="305"/>
            <ac:spMk id="23" creationId="{B08C1F06-2D03-5875-B8CB-52AA59941927}"/>
          </ac:spMkLst>
        </pc:spChg>
        <pc:spChg chg="del">
          <ac:chgData name="David Alexanderia" userId="5af7e737f32a3d13" providerId="LiveId" clId="{EFE1FDDE-77A3-4F62-93E5-700DAB3A6609}" dt="2024-05-20T19:28:00.856" v="2639" actId="478"/>
          <ac:spMkLst>
            <pc:docMk/>
            <pc:sldMk cId="5542454" sldId="305"/>
            <ac:spMk id="24" creationId="{3D724BD8-4D55-B9DC-45F9-3BBAC29D81BF}"/>
          </ac:spMkLst>
        </pc:spChg>
        <pc:spChg chg="del">
          <ac:chgData name="David Alexanderia" userId="5af7e737f32a3d13" providerId="LiveId" clId="{EFE1FDDE-77A3-4F62-93E5-700DAB3A6609}" dt="2024-05-20T19:28:00.856" v="2639" actId="478"/>
          <ac:spMkLst>
            <pc:docMk/>
            <pc:sldMk cId="5542454" sldId="305"/>
            <ac:spMk id="25" creationId="{1B53A904-4FAD-4628-CF2A-FA8ED859D330}"/>
          </ac:spMkLst>
        </pc:spChg>
        <pc:spChg chg="del">
          <ac:chgData name="David Alexanderia" userId="5af7e737f32a3d13" providerId="LiveId" clId="{EFE1FDDE-77A3-4F62-93E5-700DAB3A6609}" dt="2024-05-20T19:28:00.856" v="2639" actId="478"/>
          <ac:spMkLst>
            <pc:docMk/>
            <pc:sldMk cId="5542454" sldId="305"/>
            <ac:spMk id="26" creationId="{F6BF637D-8822-77DE-DABE-8EA229D13389}"/>
          </ac:spMkLst>
        </pc:spChg>
        <pc:grpChg chg="add mod">
          <ac:chgData name="David Alexanderia" userId="5af7e737f32a3d13" providerId="LiveId" clId="{EFE1FDDE-77A3-4F62-93E5-700DAB3A6609}" dt="2024-05-20T19:28:39.655" v="2643"/>
          <ac:grpSpMkLst>
            <pc:docMk/>
            <pc:sldMk cId="5542454" sldId="305"/>
            <ac:grpSpMk id="3" creationId="{9CCE2542-13E8-220C-A6D0-F8E7EB83253A}"/>
          </ac:grpSpMkLst>
        </pc:grpChg>
      </pc:sldChg>
      <pc:sldChg chg="delSp modSp add del mod">
        <pc:chgData name="David Alexanderia" userId="5af7e737f32a3d13" providerId="LiveId" clId="{EFE1FDDE-77A3-4F62-93E5-700DAB3A6609}" dt="2024-05-20T19:34:37.514" v="2860" actId="47"/>
        <pc:sldMkLst>
          <pc:docMk/>
          <pc:sldMk cId="2682665729" sldId="306"/>
        </pc:sldMkLst>
        <pc:spChg chg="mod topLvl">
          <ac:chgData name="David Alexanderia" userId="5af7e737f32a3d13" providerId="LiveId" clId="{EFE1FDDE-77A3-4F62-93E5-700DAB3A6609}" dt="2024-05-20T19:34:19.962" v="2859" actId="14100"/>
          <ac:spMkLst>
            <pc:docMk/>
            <pc:sldMk cId="2682665729" sldId="306"/>
            <ac:spMk id="4" creationId="{5B7FDB32-C93D-112B-5878-43B7FBBA6247}"/>
          </ac:spMkLst>
        </pc:spChg>
        <pc:spChg chg="del mod topLvl">
          <ac:chgData name="David Alexanderia" userId="5af7e737f32a3d13" providerId="LiveId" clId="{EFE1FDDE-77A3-4F62-93E5-700DAB3A6609}" dt="2024-05-20T19:34:15.361" v="2858" actId="478"/>
          <ac:spMkLst>
            <pc:docMk/>
            <pc:sldMk cId="2682665729" sldId="306"/>
            <ac:spMk id="5" creationId="{96B2FCD4-9970-4D4C-4F2F-D684AF6DCAD9}"/>
          </ac:spMkLst>
        </pc:spChg>
        <pc:grpChg chg="del">
          <ac:chgData name="David Alexanderia" userId="5af7e737f32a3d13" providerId="LiveId" clId="{EFE1FDDE-77A3-4F62-93E5-700DAB3A6609}" dt="2024-05-20T19:34:15.361" v="2858" actId="478"/>
          <ac:grpSpMkLst>
            <pc:docMk/>
            <pc:sldMk cId="2682665729" sldId="306"/>
            <ac:grpSpMk id="3" creationId="{9CCE2542-13E8-220C-A6D0-F8E7EB83253A}"/>
          </ac:grpSpMkLst>
        </pc:grpChg>
      </pc:sldChg>
      <pc:sldChg chg="addSp delSp modSp add mod">
        <pc:chgData name="David Alexanderia" userId="5af7e737f32a3d13" providerId="LiveId" clId="{EFE1FDDE-77A3-4F62-93E5-700DAB3A6609}" dt="2024-05-20T19:49:13.638" v="3442" actId="1076"/>
        <pc:sldMkLst>
          <pc:docMk/>
          <pc:sldMk cId="3580405083" sldId="306"/>
        </pc:sldMkLst>
        <pc:spChg chg="mod">
          <ac:chgData name="David Alexanderia" userId="5af7e737f32a3d13" providerId="LiveId" clId="{EFE1FDDE-77A3-4F62-93E5-700DAB3A6609}" dt="2024-05-20T19:35:18.846" v="2892" actId="1076"/>
          <ac:spMkLst>
            <pc:docMk/>
            <pc:sldMk cId="3580405083" sldId="306"/>
            <ac:spMk id="2" creationId="{FEFC066C-279A-23A2-31ED-9359EB25A599}"/>
          </ac:spMkLst>
        </pc:spChg>
        <pc:spChg chg="del mod topLvl">
          <ac:chgData name="David Alexanderia" userId="5af7e737f32a3d13" providerId="LiveId" clId="{EFE1FDDE-77A3-4F62-93E5-700DAB3A6609}" dt="2024-05-20T19:49:06.193" v="3440" actId="478"/>
          <ac:spMkLst>
            <pc:docMk/>
            <pc:sldMk cId="3580405083" sldId="306"/>
            <ac:spMk id="4" creationId="{5B7FDB32-C93D-112B-5878-43B7FBBA6247}"/>
          </ac:spMkLst>
        </pc:spChg>
        <pc:spChg chg="del topLvl">
          <ac:chgData name="David Alexanderia" userId="5af7e737f32a3d13" providerId="LiveId" clId="{EFE1FDDE-77A3-4F62-93E5-700DAB3A6609}" dt="2024-05-20T19:34:42.962" v="2862" actId="478"/>
          <ac:spMkLst>
            <pc:docMk/>
            <pc:sldMk cId="3580405083" sldId="306"/>
            <ac:spMk id="5" creationId="{96B2FCD4-9970-4D4C-4F2F-D684AF6DCAD9}"/>
          </ac:spMkLst>
        </pc:spChg>
        <pc:spChg chg="add mod">
          <ac:chgData name="David Alexanderia" userId="5af7e737f32a3d13" providerId="LiveId" clId="{EFE1FDDE-77A3-4F62-93E5-700DAB3A6609}" dt="2024-05-20T19:38:57.630" v="2974" actId="20577"/>
          <ac:spMkLst>
            <pc:docMk/>
            <pc:sldMk cId="3580405083" sldId="306"/>
            <ac:spMk id="7" creationId="{97B84A7A-7618-80A7-2C64-F48FB110B3E5}"/>
          </ac:spMkLst>
        </pc:spChg>
        <pc:spChg chg="add del mod">
          <ac:chgData name="David Alexanderia" userId="5af7e737f32a3d13" providerId="LiveId" clId="{EFE1FDDE-77A3-4F62-93E5-700DAB3A6609}" dt="2024-05-20T19:36:06.121" v="2902" actId="478"/>
          <ac:spMkLst>
            <pc:docMk/>
            <pc:sldMk cId="3580405083" sldId="306"/>
            <ac:spMk id="8" creationId="{AEAFBD82-597E-DB91-F689-B9E95FF21416}"/>
          </ac:spMkLst>
        </pc:spChg>
        <pc:spChg chg="add mod">
          <ac:chgData name="David Alexanderia" userId="5af7e737f32a3d13" providerId="LiveId" clId="{EFE1FDDE-77A3-4F62-93E5-700DAB3A6609}" dt="2024-05-20T19:47:59.193" v="3438" actId="207"/>
          <ac:spMkLst>
            <pc:docMk/>
            <pc:sldMk cId="3580405083" sldId="306"/>
            <ac:spMk id="9" creationId="{DDBC94A3-BA7D-CBA8-E02F-788BBE4C7A17}"/>
          </ac:spMkLst>
        </pc:spChg>
        <pc:spChg chg="add del mod">
          <ac:chgData name="David Alexanderia" userId="5af7e737f32a3d13" providerId="LiveId" clId="{EFE1FDDE-77A3-4F62-93E5-700DAB3A6609}" dt="2024-05-20T19:37:02.667" v="2967" actId="478"/>
          <ac:spMkLst>
            <pc:docMk/>
            <pc:sldMk cId="3580405083" sldId="306"/>
            <ac:spMk id="10" creationId="{59E170CA-7267-5899-3BF8-9A469C3FBFD6}"/>
          </ac:spMkLst>
        </pc:spChg>
        <pc:spChg chg="add mod">
          <ac:chgData name="David Alexanderia" userId="5af7e737f32a3d13" providerId="LiveId" clId="{EFE1FDDE-77A3-4F62-93E5-700DAB3A6609}" dt="2024-05-20T19:49:13.638" v="3442" actId="1076"/>
          <ac:spMkLst>
            <pc:docMk/>
            <pc:sldMk cId="3580405083" sldId="306"/>
            <ac:spMk id="11" creationId="{E46EDE9B-AB89-D0D6-A5FD-BB5D29780238}"/>
          </ac:spMkLst>
        </pc:spChg>
        <pc:grpChg chg="del">
          <ac:chgData name="David Alexanderia" userId="5af7e737f32a3d13" providerId="LiveId" clId="{EFE1FDDE-77A3-4F62-93E5-700DAB3A6609}" dt="2024-05-20T19:34:42.962" v="2862" actId="478"/>
          <ac:grpSpMkLst>
            <pc:docMk/>
            <pc:sldMk cId="3580405083" sldId="306"/>
            <ac:grpSpMk id="3" creationId="{9CCE2542-13E8-220C-A6D0-F8E7EB83253A}"/>
          </ac:grpSpMkLst>
        </pc:grpChg>
      </pc:sldChg>
      <pc:sldChg chg="addSp delSp modSp add mod">
        <pc:chgData name="David Alexanderia" userId="5af7e737f32a3d13" providerId="LiveId" clId="{EFE1FDDE-77A3-4F62-93E5-700DAB3A6609}" dt="2024-05-20T19:45:48.351" v="3416" actId="478"/>
        <pc:sldMkLst>
          <pc:docMk/>
          <pc:sldMk cId="4064748479" sldId="307"/>
        </pc:sldMkLst>
        <pc:spChg chg="add mod">
          <ac:chgData name="David Alexanderia" userId="5af7e737f32a3d13" providerId="LiveId" clId="{EFE1FDDE-77A3-4F62-93E5-700DAB3A6609}" dt="2024-05-20T19:39:35.735" v="2991" actId="207"/>
          <ac:spMkLst>
            <pc:docMk/>
            <pc:sldMk cId="4064748479" sldId="307"/>
            <ac:spMk id="3" creationId="{8E40E3AB-5BD6-65C3-8796-4742E54E11D8}"/>
          </ac:spMkLst>
        </pc:spChg>
        <pc:spChg chg="mod">
          <ac:chgData name="David Alexanderia" userId="5af7e737f32a3d13" providerId="LiveId" clId="{EFE1FDDE-77A3-4F62-93E5-700DAB3A6609}" dt="2024-05-20T19:39:25.593" v="2989" actId="403"/>
          <ac:spMkLst>
            <pc:docMk/>
            <pc:sldMk cId="4064748479" sldId="307"/>
            <ac:spMk id="4" creationId="{5B7FDB32-C93D-112B-5878-43B7FBBA6247}"/>
          </ac:spMkLst>
        </pc:spChg>
        <pc:spChg chg="add mod">
          <ac:chgData name="David Alexanderia" userId="5af7e737f32a3d13" providerId="LiveId" clId="{EFE1FDDE-77A3-4F62-93E5-700DAB3A6609}" dt="2024-05-20T19:41:50.859" v="3343"/>
          <ac:spMkLst>
            <pc:docMk/>
            <pc:sldMk cId="4064748479" sldId="307"/>
            <ac:spMk id="5" creationId="{17DB76CC-32E1-95C1-7C85-AE68A313EAE1}"/>
          </ac:spMkLst>
        </pc:spChg>
        <pc:spChg chg="mod">
          <ac:chgData name="David Alexanderia" userId="5af7e737f32a3d13" providerId="LiveId" clId="{EFE1FDDE-77A3-4F62-93E5-700DAB3A6609}" dt="2024-05-20T19:39:03.015" v="2981" actId="20577"/>
          <ac:spMkLst>
            <pc:docMk/>
            <pc:sldMk cId="4064748479" sldId="307"/>
            <ac:spMk id="7" creationId="{97B84A7A-7618-80A7-2C64-F48FB110B3E5}"/>
          </ac:spMkLst>
        </pc:spChg>
        <pc:spChg chg="add mod">
          <ac:chgData name="David Alexanderia" userId="5af7e737f32a3d13" providerId="LiveId" clId="{EFE1FDDE-77A3-4F62-93E5-700DAB3A6609}" dt="2024-05-20T19:42:15.526" v="3355" actId="404"/>
          <ac:spMkLst>
            <pc:docMk/>
            <pc:sldMk cId="4064748479" sldId="307"/>
            <ac:spMk id="8" creationId="{D52FA939-93BB-57CD-9511-ED1B2FDFD54C}"/>
          </ac:spMkLst>
        </pc:spChg>
        <pc:spChg chg="add del mod">
          <ac:chgData name="David Alexanderia" userId="5af7e737f32a3d13" providerId="LiveId" clId="{EFE1FDDE-77A3-4F62-93E5-700DAB3A6609}" dt="2024-05-20T19:45:48.351" v="3416" actId="478"/>
          <ac:spMkLst>
            <pc:docMk/>
            <pc:sldMk cId="4064748479" sldId="307"/>
            <ac:spMk id="9" creationId="{CEA8CE6F-622C-D4D9-26CB-42290ADD53CD}"/>
          </ac:spMkLst>
        </pc:spChg>
        <pc:spChg chg="add mod">
          <ac:chgData name="David Alexanderia" userId="5af7e737f32a3d13" providerId="LiveId" clId="{EFE1FDDE-77A3-4F62-93E5-700DAB3A6609}" dt="2024-05-20T19:42:43" v="3363" actId="20577"/>
          <ac:spMkLst>
            <pc:docMk/>
            <pc:sldMk cId="4064748479" sldId="307"/>
            <ac:spMk id="10" creationId="{D96E1F0F-12C6-2E49-87F8-0F82F89913CC}"/>
          </ac:spMkLst>
        </pc:spChg>
        <pc:spChg chg="add mod">
          <ac:chgData name="David Alexanderia" userId="5af7e737f32a3d13" providerId="LiveId" clId="{EFE1FDDE-77A3-4F62-93E5-700DAB3A6609}" dt="2024-05-20T19:42:58.610" v="3371" actId="20577"/>
          <ac:spMkLst>
            <pc:docMk/>
            <pc:sldMk cId="4064748479" sldId="307"/>
            <ac:spMk id="11" creationId="{CCC981F7-EE48-2C6B-4FA8-01BF60F9FEBA}"/>
          </ac:spMkLst>
        </pc:spChg>
        <pc:spChg chg="add mod">
          <ac:chgData name="David Alexanderia" userId="5af7e737f32a3d13" providerId="LiveId" clId="{EFE1FDDE-77A3-4F62-93E5-700DAB3A6609}" dt="2024-05-20T19:43:13.704" v="3380" actId="20577"/>
          <ac:spMkLst>
            <pc:docMk/>
            <pc:sldMk cId="4064748479" sldId="307"/>
            <ac:spMk id="12" creationId="{570E4C10-C482-D541-65D3-D041E2DBF3FF}"/>
          </ac:spMkLst>
        </pc:spChg>
        <pc:spChg chg="add mod">
          <ac:chgData name="David Alexanderia" userId="5af7e737f32a3d13" providerId="LiveId" clId="{EFE1FDDE-77A3-4F62-93E5-700DAB3A6609}" dt="2024-05-20T19:43:30.329" v="3387" actId="20577"/>
          <ac:spMkLst>
            <pc:docMk/>
            <pc:sldMk cId="4064748479" sldId="307"/>
            <ac:spMk id="13" creationId="{A84150C3-DF16-A3E1-5629-E9847A9DF8E1}"/>
          </ac:spMkLst>
        </pc:spChg>
      </pc:sldChg>
      <pc:sldChg chg="delSp modSp add mod">
        <pc:chgData name="David Alexanderia" userId="5af7e737f32a3d13" providerId="LiveId" clId="{EFE1FDDE-77A3-4F62-93E5-700DAB3A6609}" dt="2024-05-20T19:49:47.357" v="3443" actId="1037"/>
        <pc:sldMkLst>
          <pc:docMk/>
          <pc:sldMk cId="1146255535" sldId="308"/>
        </pc:sldMkLst>
        <pc:spChg chg="mod">
          <ac:chgData name="David Alexanderia" userId="5af7e737f32a3d13" providerId="LiveId" clId="{EFE1FDDE-77A3-4F62-93E5-700DAB3A6609}" dt="2024-05-20T19:43:55.414" v="3390" actId="207"/>
          <ac:spMkLst>
            <pc:docMk/>
            <pc:sldMk cId="1146255535" sldId="308"/>
            <ac:spMk id="3" creationId="{8E40E3AB-5BD6-65C3-8796-4742E54E11D8}"/>
          </ac:spMkLst>
        </pc:spChg>
        <pc:spChg chg="mod">
          <ac:chgData name="David Alexanderia" userId="5af7e737f32a3d13" providerId="LiveId" clId="{EFE1FDDE-77A3-4F62-93E5-700DAB3A6609}" dt="2024-05-20T19:49:47.357" v="3443" actId="1037"/>
          <ac:spMkLst>
            <pc:docMk/>
            <pc:sldMk cId="1146255535" sldId="308"/>
            <ac:spMk id="5" creationId="{17DB76CC-32E1-95C1-7C85-AE68A313EAE1}"/>
          </ac:spMkLst>
        </pc:spChg>
        <pc:spChg chg="del">
          <ac:chgData name="David Alexanderia" userId="5af7e737f32a3d13" providerId="LiveId" clId="{EFE1FDDE-77A3-4F62-93E5-700DAB3A6609}" dt="2024-05-20T19:45:52.197" v="3417" actId="478"/>
          <ac:spMkLst>
            <pc:docMk/>
            <pc:sldMk cId="1146255535" sldId="308"/>
            <ac:spMk id="9" creationId="{CEA8CE6F-622C-D4D9-26CB-42290ADD53CD}"/>
          </ac:spMkLst>
        </pc:spChg>
      </pc:sldChg>
      <pc:sldChg chg="addSp delSp modSp add mod">
        <pc:chgData name="David Alexanderia" userId="5af7e737f32a3d13" providerId="LiveId" clId="{EFE1FDDE-77A3-4F62-93E5-700DAB3A6609}" dt="2024-05-20T19:52:28.653" v="3492" actId="1037"/>
        <pc:sldMkLst>
          <pc:docMk/>
          <pc:sldMk cId="3057282767" sldId="309"/>
        </pc:sldMkLst>
        <pc:spChg chg="mod">
          <ac:chgData name="David Alexanderia" userId="5af7e737f32a3d13" providerId="LiveId" clId="{EFE1FDDE-77A3-4F62-93E5-700DAB3A6609}" dt="2024-05-20T19:44:20.639" v="3400" actId="207"/>
          <ac:spMkLst>
            <pc:docMk/>
            <pc:sldMk cId="3057282767" sldId="309"/>
            <ac:spMk id="3" creationId="{8E40E3AB-5BD6-65C3-8796-4742E54E11D8}"/>
          </ac:spMkLst>
        </pc:spChg>
        <pc:spChg chg="mod">
          <ac:chgData name="David Alexanderia" userId="5af7e737f32a3d13" providerId="LiveId" clId="{EFE1FDDE-77A3-4F62-93E5-700DAB3A6609}" dt="2024-05-20T19:52:28.653" v="3492" actId="1037"/>
          <ac:spMkLst>
            <pc:docMk/>
            <pc:sldMk cId="3057282767" sldId="309"/>
            <ac:spMk id="8" creationId="{D52FA939-93BB-57CD-9511-ED1B2FDFD54C}"/>
          </ac:spMkLst>
        </pc:spChg>
        <pc:spChg chg="del">
          <ac:chgData name="David Alexanderia" userId="5af7e737f32a3d13" providerId="LiveId" clId="{EFE1FDDE-77A3-4F62-93E5-700DAB3A6609}" dt="2024-05-20T19:45:42.383" v="3414" actId="478"/>
          <ac:spMkLst>
            <pc:docMk/>
            <pc:sldMk cId="3057282767" sldId="309"/>
            <ac:spMk id="9" creationId="{CEA8CE6F-622C-D4D9-26CB-42290ADD53CD}"/>
          </ac:spMkLst>
        </pc:spChg>
        <pc:spChg chg="add mod">
          <ac:chgData name="David Alexanderia" userId="5af7e737f32a3d13" providerId="LiveId" clId="{EFE1FDDE-77A3-4F62-93E5-700DAB3A6609}" dt="2024-05-20T19:52:25.865" v="3483" actId="571"/>
          <ac:spMkLst>
            <pc:docMk/>
            <pc:sldMk cId="3057282767" sldId="309"/>
            <ac:spMk id="14" creationId="{720AEFCF-D3DC-9399-E2CE-A37F47755EC3}"/>
          </ac:spMkLst>
        </pc:spChg>
      </pc:sldChg>
      <pc:sldChg chg="delSp modSp add mod">
        <pc:chgData name="David Alexanderia" userId="5af7e737f32a3d13" providerId="LiveId" clId="{EFE1FDDE-77A3-4F62-93E5-700DAB3A6609}" dt="2024-05-20T19:52:28.148" v="3491" actId="1037"/>
        <pc:sldMkLst>
          <pc:docMk/>
          <pc:sldMk cId="2848180278" sldId="310"/>
        </pc:sldMkLst>
        <pc:spChg chg="mod">
          <ac:chgData name="David Alexanderia" userId="5af7e737f32a3d13" providerId="LiveId" clId="{EFE1FDDE-77A3-4F62-93E5-700DAB3A6609}" dt="2024-05-20T19:44:49.462" v="3404" actId="207"/>
          <ac:spMkLst>
            <pc:docMk/>
            <pc:sldMk cId="2848180278" sldId="310"/>
            <ac:spMk id="3" creationId="{8E40E3AB-5BD6-65C3-8796-4742E54E11D8}"/>
          </ac:spMkLst>
        </pc:spChg>
        <pc:spChg chg="del mod">
          <ac:chgData name="David Alexanderia" userId="5af7e737f32a3d13" providerId="LiveId" clId="{EFE1FDDE-77A3-4F62-93E5-700DAB3A6609}" dt="2024-05-20T19:45:06.176" v="3405" actId="478"/>
          <ac:spMkLst>
            <pc:docMk/>
            <pc:sldMk cId="2848180278" sldId="310"/>
            <ac:spMk id="9" creationId="{CEA8CE6F-622C-D4D9-26CB-42290ADD53CD}"/>
          </ac:spMkLst>
        </pc:spChg>
        <pc:spChg chg="mod">
          <ac:chgData name="David Alexanderia" userId="5af7e737f32a3d13" providerId="LiveId" clId="{EFE1FDDE-77A3-4F62-93E5-700DAB3A6609}" dt="2024-05-20T19:52:28.148" v="3491" actId="1037"/>
          <ac:spMkLst>
            <pc:docMk/>
            <pc:sldMk cId="2848180278" sldId="310"/>
            <ac:spMk id="10" creationId="{D96E1F0F-12C6-2E49-87F8-0F82F89913CC}"/>
          </ac:spMkLst>
        </pc:spChg>
        <pc:spChg chg="mod">
          <ac:chgData name="David Alexanderia" userId="5af7e737f32a3d13" providerId="LiveId" clId="{EFE1FDDE-77A3-4F62-93E5-700DAB3A6609}" dt="2024-05-20T19:45:36.762" v="3413" actId="1076"/>
          <ac:spMkLst>
            <pc:docMk/>
            <pc:sldMk cId="2848180278" sldId="310"/>
            <ac:spMk id="11" creationId="{CCC981F7-EE48-2C6B-4FA8-01BF60F9FEBA}"/>
          </ac:spMkLst>
        </pc:spChg>
        <pc:spChg chg="mod">
          <ac:chgData name="David Alexanderia" userId="5af7e737f32a3d13" providerId="LiveId" clId="{EFE1FDDE-77A3-4F62-93E5-700DAB3A6609}" dt="2024-05-20T19:45:36.762" v="3413" actId="1076"/>
          <ac:spMkLst>
            <pc:docMk/>
            <pc:sldMk cId="2848180278" sldId="310"/>
            <ac:spMk id="12" creationId="{570E4C10-C482-D541-65D3-D041E2DBF3FF}"/>
          </ac:spMkLst>
        </pc:spChg>
        <pc:spChg chg="mod">
          <ac:chgData name="David Alexanderia" userId="5af7e737f32a3d13" providerId="LiveId" clId="{EFE1FDDE-77A3-4F62-93E5-700DAB3A6609}" dt="2024-05-20T19:45:36.762" v="3413" actId="1076"/>
          <ac:spMkLst>
            <pc:docMk/>
            <pc:sldMk cId="2848180278" sldId="310"/>
            <ac:spMk id="13" creationId="{A84150C3-DF16-A3E1-5629-E9847A9DF8E1}"/>
          </ac:spMkLst>
        </pc:spChg>
      </pc:sldChg>
      <pc:sldChg chg="add del">
        <pc:chgData name="David Alexanderia" userId="5af7e737f32a3d13" providerId="LiveId" clId="{EFE1FDDE-77A3-4F62-93E5-700DAB3A6609}" dt="2024-05-20T19:45:35.380" v="3411" actId="2890"/>
        <pc:sldMkLst>
          <pc:docMk/>
          <pc:sldMk cId="1794959305" sldId="311"/>
        </pc:sldMkLst>
      </pc:sldChg>
      <pc:sldChg chg="modSp add mod">
        <pc:chgData name="David Alexanderia" userId="5af7e737f32a3d13" providerId="LiveId" clId="{EFE1FDDE-77A3-4F62-93E5-700DAB3A6609}" dt="2024-05-20T19:52:27.514" v="3490" actId="1037"/>
        <pc:sldMkLst>
          <pc:docMk/>
          <pc:sldMk cId="2288105841" sldId="311"/>
        </pc:sldMkLst>
        <pc:spChg chg="mod">
          <ac:chgData name="David Alexanderia" userId="5af7e737f32a3d13" providerId="LiveId" clId="{EFE1FDDE-77A3-4F62-93E5-700DAB3A6609}" dt="2024-05-20T19:46:47.595" v="3434" actId="207"/>
          <ac:spMkLst>
            <pc:docMk/>
            <pc:sldMk cId="2288105841" sldId="311"/>
            <ac:spMk id="3" creationId="{8E40E3AB-5BD6-65C3-8796-4742E54E11D8}"/>
          </ac:spMkLst>
        </pc:spChg>
        <pc:spChg chg="mod">
          <ac:chgData name="David Alexanderia" userId="5af7e737f32a3d13" providerId="LiveId" clId="{EFE1FDDE-77A3-4F62-93E5-700DAB3A6609}" dt="2024-05-20T19:52:27.514" v="3490" actId="1037"/>
          <ac:spMkLst>
            <pc:docMk/>
            <pc:sldMk cId="2288105841" sldId="311"/>
            <ac:spMk id="11" creationId="{CCC981F7-EE48-2C6B-4FA8-01BF60F9FEBA}"/>
          </ac:spMkLst>
        </pc:spChg>
      </pc:sldChg>
      <pc:sldChg chg="modSp add mod">
        <pc:chgData name="David Alexanderia" userId="5af7e737f32a3d13" providerId="LiveId" clId="{EFE1FDDE-77A3-4F62-93E5-700DAB3A6609}" dt="2024-05-20T19:52:25.951" v="3486" actId="1037"/>
        <pc:sldMkLst>
          <pc:docMk/>
          <pc:sldMk cId="3652915735" sldId="312"/>
        </pc:sldMkLst>
        <pc:spChg chg="mod">
          <ac:chgData name="David Alexanderia" userId="5af7e737f32a3d13" providerId="LiveId" clId="{EFE1FDDE-77A3-4F62-93E5-700DAB3A6609}" dt="2024-05-20T19:46:56.620" v="3435" actId="207"/>
          <ac:spMkLst>
            <pc:docMk/>
            <pc:sldMk cId="3652915735" sldId="312"/>
            <ac:spMk id="3" creationId="{8E40E3AB-5BD6-65C3-8796-4742E54E11D8}"/>
          </ac:spMkLst>
        </pc:spChg>
        <pc:spChg chg="mod">
          <ac:chgData name="David Alexanderia" userId="5af7e737f32a3d13" providerId="LiveId" clId="{EFE1FDDE-77A3-4F62-93E5-700DAB3A6609}" dt="2024-05-20T19:52:25.951" v="3486" actId="1037"/>
          <ac:spMkLst>
            <pc:docMk/>
            <pc:sldMk cId="3652915735" sldId="312"/>
            <ac:spMk id="12" creationId="{570E4C10-C482-D541-65D3-D041E2DBF3FF}"/>
          </ac:spMkLst>
        </pc:spChg>
      </pc:sldChg>
      <pc:sldChg chg="modSp add mod">
        <pc:chgData name="David Alexanderia" userId="5af7e737f32a3d13" providerId="LiveId" clId="{EFE1FDDE-77A3-4F62-93E5-700DAB3A6609}" dt="2024-05-20T19:54:51.985" v="3503" actId="20577"/>
        <pc:sldMkLst>
          <pc:docMk/>
          <pc:sldMk cId="331860924" sldId="313"/>
        </pc:sldMkLst>
        <pc:spChg chg="mod">
          <ac:chgData name="David Alexanderia" userId="5af7e737f32a3d13" providerId="LiveId" clId="{EFE1FDDE-77A3-4F62-93E5-700DAB3A6609}" dt="2024-05-20T19:47:07.300" v="3436" actId="207"/>
          <ac:spMkLst>
            <pc:docMk/>
            <pc:sldMk cId="331860924" sldId="313"/>
            <ac:spMk id="3" creationId="{8E40E3AB-5BD6-65C3-8796-4742E54E11D8}"/>
          </ac:spMkLst>
        </pc:spChg>
        <pc:spChg chg="mod">
          <ac:chgData name="David Alexanderia" userId="5af7e737f32a3d13" providerId="LiveId" clId="{EFE1FDDE-77A3-4F62-93E5-700DAB3A6609}" dt="2024-05-20T19:54:51.985" v="3503" actId="20577"/>
          <ac:spMkLst>
            <pc:docMk/>
            <pc:sldMk cId="331860924" sldId="313"/>
            <ac:spMk id="6" creationId="{2436AF3F-5C52-B9EB-684E-DDD1A789DAD8}"/>
          </ac:spMkLst>
        </pc:spChg>
        <pc:spChg chg="mod">
          <ac:chgData name="David Alexanderia" userId="5af7e737f32a3d13" providerId="LiveId" clId="{EFE1FDDE-77A3-4F62-93E5-700DAB3A6609}" dt="2024-05-20T19:52:22.626" v="3473" actId="1035"/>
          <ac:spMkLst>
            <pc:docMk/>
            <pc:sldMk cId="331860924" sldId="313"/>
            <ac:spMk id="13" creationId="{A84150C3-DF16-A3E1-5629-E9847A9DF8E1}"/>
          </ac:spMkLst>
        </pc:spChg>
      </pc:sldChg>
      <pc:sldChg chg="addSp modSp add mod setBg">
        <pc:chgData name="David Alexanderia" userId="5af7e737f32a3d13" providerId="LiveId" clId="{EFE1FDDE-77A3-4F62-93E5-700DAB3A6609}" dt="2024-05-20T20:00:30.414" v="3648" actId="1036"/>
        <pc:sldMkLst>
          <pc:docMk/>
          <pc:sldMk cId="1683105391" sldId="314"/>
        </pc:sldMkLst>
        <pc:spChg chg="mod">
          <ac:chgData name="David Alexanderia" userId="5af7e737f32a3d13" providerId="LiveId" clId="{EFE1FDDE-77A3-4F62-93E5-700DAB3A6609}" dt="2024-05-20T19:55:13.452" v="3509" actId="1076"/>
          <ac:spMkLst>
            <pc:docMk/>
            <pc:sldMk cId="1683105391" sldId="314"/>
            <ac:spMk id="3" creationId="{8E40E3AB-5BD6-65C3-8796-4742E54E11D8}"/>
          </ac:spMkLst>
        </pc:spChg>
        <pc:spChg chg="mod">
          <ac:chgData name="David Alexanderia" userId="5af7e737f32a3d13" providerId="LiveId" clId="{EFE1FDDE-77A3-4F62-93E5-700DAB3A6609}" dt="2024-05-20T19:55:09.255" v="3508" actId="1076"/>
          <ac:spMkLst>
            <pc:docMk/>
            <pc:sldMk cId="1683105391" sldId="314"/>
            <ac:spMk id="4" creationId="{5B7FDB32-C93D-112B-5878-43B7FBBA6247}"/>
          </ac:spMkLst>
        </pc:spChg>
        <pc:spChg chg="mod">
          <ac:chgData name="David Alexanderia" userId="5af7e737f32a3d13" providerId="LiveId" clId="{EFE1FDDE-77A3-4F62-93E5-700DAB3A6609}" dt="2024-05-20T19:55:09.255" v="3508" actId="1076"/>
          <ac:spMkLst>
            <pc:docMk/>
            <pc:sldMk cId="1683105391" sldId="314"/>
            <ac:spMk id="5" creationId="{17DB76CC-32E1-95C1-7C85-AE68A313EAE1}"/>
          </ac:spMkLst>
        </pc:spChg>
        <pc:spChg chg="mod">
          <ac:chgData name="David Alexanderia" userId="5af7e737f32a3d13" providerId="LiveId" clId="{EFE1FDDE-77A3-4F62-93E5-700DAB3A6609}" dt="2024-05-20T19:55:03.968" v="3507" actId="1076"/>
          <ac:spMkLst>
            <pc:docMk/>
            <pc:sldMk cId="1683105391" sldId="314"/>
            <ac:spMk id="6" creationId="{2436AF3F-5C52-B9EB-684E-DDD1A789DAD8}"/>
          </ac:spMkLst>
        </pc:spChg>
        <pc:spChg chg="mod">
          <ac:chgData name="David Alexanderia" userId="5af7e737f32a3d13" providerId="LiveId" clId="{EFE1FDDE-77A3-4F62-93E5-700DAB3A6609}" dt="2024-05-20T19:55:00.462" v="3506" actId="1076"/>
          <ac:spMkLst>
            <pc:docMk/>
            <pc:sldMk cId="1683105391" sldId="314"/>
            <ac:spMk id="7" creationId="{97B84A7A-7618-80A7-2C64-F48FB110B3E5}"/>
          </ac:spMkLst>
        </pc:spChg>
        <pc:spChg chg="mod">
          <ac:chgData name="David Alexanderia" userId="5af7e737f32a3d13" providerId="LiveId" clId="{EFE1FDDE-77A3-4F62-93E5-700DAB3A6609}" dt="2024-05-20T19:55:09.255" v="3508" actId="1076"/>
          <ac:spMkLst>
            <pc:docMk/>
            <pc:sldMk cId="1683105391" sldId="314"/>
            <ac:spMk id="8" creationId="{D52FA939-93BB-57CD-9511-ED1B2FDFD54C}"/>
          </ac:spMkLst>
        </pc:spChg>
        <pc:spChg chg="add mod">
          <ac:chgData name="David Alexanderia" userId="5af7e737f32a3d13" providerId="LiveId" clId="{EFE1FDDE-77A3-4F62-93E5-700DAB3A6609}" dt="2024-05-20T20:00:30.414" v="3648" actId="1036"/>
          <ac:spMkLst>
            <pc:docMk/>
            <pc:sldMk cId="1683105391" sldId="314"/>
            <ac:spMk id="9" creationId="{F87AC977-4596-27FD-49D2-A4EE6CC6041E}"/>
          </ac:spMkLst>
        </pc:spChg>
        <pc:spChg chg="mod">
          <ac:chgData name="David Alexanderia" userId="5af7e737f32a3d13" providerId="LiveId" clId="{EFE1FDDE-77A3-4F62-93E5-700DAB3A6609}" dt="2024-05-20T19:55:09.255" v="3508" actId="1076"/>
          <ac:spMkLst>
            <pc:docMk/>
            <pc:sldMk cId="1683105391" sldId="314"/>
            <ac:spMk id="10" creationId="{D96E1F0F-12C6-2E49-87F8-0F82F89913CC}"/>
          </ac:spMkLst>
        </pc:spChg>
        <pc:spChg chg="mod">
          <ac:chgData name="David Alexanderia" userId="5af7e737f32a3d13" providerId="LiveId" clId="{EFE1FDDE-77A3-4F62-93E5-700DAB3A6609}" dt="2024-05-20T19:55:09.255" v="3508" actId="1076"/>
          <ac:spMkLst>
            <pc:docMk/>
            <pc:sldMk cId="1683105391" sldId="314"/>
            <ac:spMk id="11" creationId="{CCC981F7-EE48-2C6B-4FA8-01BF60F9FEBA}"/>
          </ac:spMkLst>
        </pc:spChg>
        <pc:spChg chg="mod">
          <ac:chgData name="David Alexanderia" userId="5af7e737f32a3d13" providerId="LiveId" clId="{EFE1FDDE-77A3-4F62-93E5-700DAB3A6609}" dt="2024-05-20T19:55:09.255" v="3508" actId="1076"/>
          <ac:spMkLst>
            <pc:docMk/>
            <pc:sldMk cId="1683105391" sldId="314"/>
            <ac:spMk id="12" creationId="{570E4C10-C482-D541-65D3-D041E2DBF3FF}"/>
          </ac:spMkLst>
        </pc:spChg>
        <pc:spChg chg="mod">
          <ac:chgData name="David Alexanderia" userId="5af7e737f32a3d13" providerId="LiveId" clId="{EFE1FDDE-77A3-4F62-93E5-700DAB3A6609}" dt="2024-05-20T19:55:09.255" v="3508" actId="1076"/>
          <ac:spMkLst>
            <pc:docMk/>
            <pc:sldMk cId="1683105391" sldId="314"/>
            <ac:spMk id="13" creationId="{A84150C3-DF16-A3E1-5629-E9847A9DF8E1}"/>
          </ac:spMkLst>
        </pc:spChg>
      </pc:sldChg>
      <pc:sldChg chg="add del">
        <pc:chgData name="David Alexanderia" userId="5af7e737f32a3d13" providerId="LiveId" clId="{EFE1FDDE-77A3-4F62-93E5-700DAB3A6609}" dt="2024-05-20T19:54:55.697" v="3504" actId="47"/>
        <pc:sldMkLst>
          <pc:docMk/>
          <pc:sldMk cId="2263572105" sldId="314"/>
        </pc:sldMkLst>
      </pc:sldChg>
      <pc:sldChg chg="addSp delSp modSp add mod">
        <pc:chgData name="David Alexanderia" userId="5af7e737f32a3d13" providerId="LiveId" clId="{EFE1FDDE-77A3-4F62-93E5-700DAB3A6609}" dt="2024-05-20T20:04:58.089" v="3934"/>
        <pc:sldMkLst>
          <pc:docMk/>
          <pc:sldMk cId="499053569" sldId="315"/>
        </pc:sldMkLst>
        <pc:spChg chg="mod">
          <ac:chgData name="David Alexanderia" userId="5af7e737f32a3d13" providerId="LiveId" clId="{EFE1FDDE-77A3-4F62-93E5-700DAB3A6609}" dt="2024-05-20T20:01:31.603" v="3669" actId="20577"/>
          <ac:spMkLst>
            <pc:docMk/>
            <pc:sldMk cId="499053569" sldId="315"/>
            <ac:spMk id="7" creationId="{97B84A7A-7618-80A7-2C64-F48FB110B3E5}"/>
          </ac:spMkLst>
        </pc:spChg>
        <pc:spChg chg="add mod">
          <ac:chgData name="David Alexanderia" userId="5af7e737f32a3d13" providerId="LiveId" clId="{EFE1FDDE-77A3-4F62-93E5-700DAB3A6609}" dt="2024-05-20T20:00:15.971" v="3610" actId="403"/>
          <ac:spMkLst>
            <pc:docMk/>
            <pc:sldMk cId="499053569" sldId="315"/>
            <ac:spMk id="9" creationId="{A697CDE1-2BB8-4F83-A4F5-EAB77F77F610}"/>
          </ac:spMkLst>
        </pc:spChg>
        <pc:spChg chg="add del mod">
          <ac:chgData name="David Alexanderia" userId="5af7e737f32a3d13" providerId="LiveId" clId="{EFE1FDDE-77A3-4F62-93E5-700DAB3A6609}" dt="2024-05-20T20:04:57.312" v="3933" actId="478"/>
          <ac:spMkLst>
            <pc:docMk/>
            <pc:sldMk cId="499053569" sldId="315"/>
            <ac:spMk id="14" creationId="{4F9A9D3D-DF90-7518-E93F-2ABD3F263A26}"/>
          </ac:spMkLst>
        </pc:spChg>
        <pc:spChg chg="add mod">
          <ac:chgData name="David Alexanderia" userId="5af7e737f32a3d13" providerId="LiveId" clId="{EFE1FDDE-77A3-4F62-93E5-700DAB3A6609}" dt="2024-05-20T20:04:53.087" v="3932"/>
          <ac:spMkLst>
            <pc:docMk/>
            <pc:sldMk cId="499053569" sldId="315"/>
            <ac:spMk id="15" creationId="{3366467C-49DA-EDDF-7F2E-0E16AFD19FED}"/>
          </ac:spMkLst>
        </pc:spChg>
        <pc:spChg chg="add mod">
          <ac:chgData name="David Alexanderia" userId="5af7e737f32a3d13" providerId="LiveId" clId="{EFE1FDDE-77A3-4F62-93E5-700DAB3A6609}" dt="2024-05-20T20:04:58.089" v="3934"/>
          <ac:spMkLst>
            <pc:docMk/>
            <pc:sldMk cId="499053569" sldId="315"/>
            <ac:spMk id="16" creationId="{C5EC99A1-175E-083A-0973-1FB0FF5F11FD}"/>
          </ac:spMkLst>
        </pc:spChg>
      </pc:sldChg>
      <pc:sldChg chg="addSp delSp modSp add mod">
        <pc:chgData name="David Alexanderia" userId="5af7e737f32a3d13" providerId="LiveId" clId="{EFE1FDDE-77A3-4F62-93E5-700DAB3A6609}" dt="2024-05-20T20:12:09.860" v="4054" actId="1076"/>
        <pc:sldMkLst>
          <pc:docMk/>
          <pc:sldMk cId="4195480983" sldId="316"/>
        </pc:sldMkLst>
        <pc:spChg chg="del">
          <ac:chgData name="David Alexanderia" userId="5af7e737f32a3d13" providerId="LiveId" clId="{EFE1FDDE-77A3-4F62-93E5-700DAB3A6609}" dt="2024-05-20T20:07:34.841" v="3977" actId="478"/>
          <ac:spMkLst>
            <pc:docMk/>
            <pc:sldMk cId="4195480983" sldId="316"/>
            <ac:spMk id="2" creationId="{FEFC066C-279A-23A2-31ED-9359EB25A599}"/>
          </ac:spMkLst>
        </pc:spChg>
        <pc:spChg chg="add del">
          <ac:chgData name="David Alexanderia" userId="5af7e737f32a3d13" providerId="LiveId" clId="{EFE1FDDE-77A3-4F62-93E5-700DAB3A6609}" dt="2024-05-20T20:09:39.379" v="4020" actId="478"/>
          <ac:spMkLst>
            <pc:docMk/>
            <pc:sldMk cId="4195480983" sldId="316"/>
            <ac:spMk id="3" creationId="{8E40E3AB-5BD6-65C3-8796-4742E54E11D8}"/>
          </ac:spMkLst>
        </pc:spChg>
        <pc:spChg chg="del">
          <ac:chgData name="David Alexanderia" userId="5af7e737f32a3d13" providerId="LiveId" clId="{EFE1FDDE-77A3-4F62-93E5-700DAB3A6609}" dt="2024-05-20T20:07:29.199" v="3975" actId="478"/>
          <ac:spMkLst>
            <pc:docMk/>
            <pc:sldMk cId="4195480983" sldId="316"/>
            <ac:spMk id="4" creationId="{5B7FDB32-C93D-112B-5878-43B7FBBA6247}"/>
          </ac:spMkLst>
        </pc:spChg>
        <pc:spChg chg="del">
          <ac:chgData name="David Alexanderia" userId="5af7e737f32a3d13" providerId="LiveId" clId="{EFE1FDDE-77A3-4F62-93E5-700DAB3A6609}" dt="2024-05-20T20:07:29.199" v="3975" actId="478"/>
          <ac:spMkLst>
            <pc:docMk/>
            <pc:sldMk cId="4195480983" sldId="316"/>
            <ac:spMk id="5" creationId="{17DB76CC-32E1-95C1-7C85-AE68A313EAE1}"/>
          </ac:spMkLst>
        </pc:spChg>
        <pc:spChg chg="del mod">
          <ac:chgData name="David Alexanderia" userId="5af7e737f32a3d13" providerId="LiveId" clId="{EFE1FDDE-77A3-4F62-93E5-700DAB3A6609}" dt="2024-05-20T20:07:31.082" v="3976" actId="478"/>
          <ac:spMkLst>
            <pc:docMk/>
            <pc:sldMk cId="4195480983" sldId="316"/>
            <ac:spMk id="6" creationId="{2436AF3F-5C52-B9EB-684E-DDD1A789DAD8}"/>
          </ac:spMkLst>
        </pc:spChg>
        <pc:spChg chg="mod">
          <ac:chgData name="David Alexanderia" userId="5af7e737f32a3d13" providerId="LiveId" clId="{EFE1FDDE-77A3-4F62-93E5-700DAB3A6609}" dt="2024-05-20T20:02:00.293" v="3725" actId="1076"/>
          <ac:spMkLst>
            <pc:docMk/>
            <pc:sldMk cId="4195480983" sldId="316"/>
            <ac:spMk id="7" creationId="{97B84A7A-7618-80A7-2C64-F48FB110B3E5}"/>
          </ac:spMkLst>
        </pc:spChg>
        <pc:spChg chg="del">
          <ac:chgData name="David Alexanderia" userId="5af7e737f32a3d13" providerId="LiveId" clId="{EFE1FDDE-77A3-4F62-93E5-700DAB3A6609}" dt="2024-05-20T20:07:29.199" v="3975" actId="478"/>
          <ac:spMkLst>
            <pc:docMk/>
            <pc:sldMk cId="4195480983" sldId="316"/>
            <ac:spMk id="8" creationId="{D52FA939-93BB-57CD-9511-ED1B2FDFD54C}"/>
          </ac:spMkLst>
        </pc:spChg>
        <pc:spChg chg="del">
          <ac:chgData name="David Alexanderia" userId="5af7e737f32a3d13" providerId="LiveId" clId="{EFE1FDDE-77A3-4F62-93E5-700DAB3A6609}" dt="2024-05-20T20:07:29.199" v="3975" actId="478"/>
          <ac:spMkLst>
            <pc:docMk/>
            <pc:sldMk cId="4195480983" sldId="316"/>
            <ac:spMk id="10" creationId="{D96E1F0F-12C6-2E49-87F8-0F82F89913CC}"/>
          </ac:spMkLst>
        </pc:spChg>
        <pc:spChg chg="del">
          <ac:chgData name="David Alexanderia" userId="5af7e737f32a3d13" providerId="LiveId" clId="{EFE1FDDE-77A3-4F62-93E5-700DAB3A6609}" dt="2024-05-20T20:07:29.199" v="3975" actId="478"/>
          <ac:spMkLst>
            <pc:docMk/>
            <pc:sldMk cId="4195480983" sldId="316"/>
            <ac:spMk id="11" creationId="{CCC981F7-EE48-2C6B-4FA8-01BF60F9FEBA}"/>
          </ac:spMkLst>
        </pc:spChg>
        <pc:spChg chg="del">
          <ac:chgData name="David Alexanderia" userId="5af7e737f32a3d13" providerId="LiveId" clId="{EFE1FDDE-77A3-4F62-93E5-700DAB3A6609}" dt="2024-05-20T20:07:29.199" v="3975" actId="478"/>
          <ac:spMkLst>
            <pc:docMk/>
            <pc:sldMk cId="4195480983" sldId="316"/>
            <ac:spMk id="12" creationId="{570E4C10-C482-D541-65D3-D041E2DBF3FF}"/>
          </ac:spMkLst>
        </pc:spChg>
        <pc:spChg chg="del">
          <ac:chgData name="David Alexanderia" userId="5af7e737f32a3d13" providerId="LiveId" clId="{EFE1FDDE-77A3-4F62-93E5-700DAB3A6609}" dt="2024-05-20T20:07:29.199" v="3975" actId="478"/>
          <ac:spMkLst>
            <pc:docMk/>
            <pc:sldMk cId="4195480983" sldId="316"/>
            <ac:spMk id="13" creationId="{A84150C3-DF16-A3E1-5629-E9847A9DF8E1}"/>
          </ac:spMkLst>
        </pc:spChg>
        <pc:spChg chg="mod">
          <ac:chgData name="David Alexanderia" userId="5af7e737f32a3d13" providerId="LiveId" clId="{EFE1FDDE-77A3-4F62-93E5-700DAB3A6609}" dt="2024-05-20T20:04:50.990" v="3931" actId="1076"/>
          <ac:spMkLst>
            <pc:docMk/>
            <pc:sldMk cId="4195480983" sldId="316"/>
            <ac:spMk id="14" creationId="{4F9A9D3D-DF90-7518-E93F-2ABD3F263A26}"/>
          </ac:spMkLst>
        </pc:spChg>
        <pc:spChg chg="add del mod">
          <ac:chgData name="David Alexanderia" userId="5af7e737f32a3d13" providerId="LiveId" clId="{EFE1FDDE-77A3-4F62-93E5-700DAB3A6609}" dt="2024-05-20T20:09:10.800" v="4017" actId="14100"/>
          <ac:spMkLst>
            <pc:docMk/>
            <pc:sldMk cId="4195480983" sldId="316"/>
            <ac:spMk id="15" creationId="{230D584B-B74E-D2E2-5212-03DA8FA2CD35}"/>
          </ac:spMkLst>
        </pc:spChg>
        <pc:spChg chg="add del mod">
          <ac:chgData name="David Alexanderia" userId="5af7e737f32a3d13" providerId="LiveId" clId="{EFE1FDDE-77A3-4F62-93E5-700DAB3A6609}" dt="2024-05-20T20:11:34.982" v="4052" actId="478"/>
          <ac:spMkLst>
            <pc:docMk/>
            <pc:sldMk cId="4195480983" sldId="316"/>
            <ac:spMk id="16" creationId="{6A766AE2-1F8C-163F-CA83-144F1E94D4E4}"/>
          </ac:spMkLst>
        </pc:spChg>
        <pc:spChg chg="add mod">
          <ac:chgData name="David Alexanderia" userId="5af7e737f32a3d13" providerId="LiveId" clId="{EFE1FDDE-77A3-4F62-93E5-700DAB3A6609}" dt="2024-05-20T20:12:09.860" v="4054" actId="1076"/>
          <ac:spMkLst>
            <pc:docMk/>
            <pc:sldMk cId="4195480983" sldId="316"/>
            <ac:spMk id="17" creationId="{D62EB40A-FC88-ECB6-71F9-8FA197B68A79}"/>
          </ac:spMkLst>
        </pc:spChg>
        <pc:spChg chg="del">
          <ac:chgData name="David Alexanderia" userId="5af7e737f32a3d13" providerId="LiveId" clId="{EFE1FDDE-77A3-4F62-93E5-700DAB3A6609}" dt="2024-05-20T20:07:31.082" v="3976" actId="478"/>
          <ac:spMkLst>
            <pc:docMk/>
            <pc:sldMk cId="4195480983" sldId="316"/>
            <ac:spMk id="18" creationId="{F042856D-2379-E59C-5645-68F563D7E5E0}"/>
          </ac:spMkLst>
        </pc:spChg>
      </pc:sldChg>
      <pc:sldChg chg="addSp delSp modSp add mod">
        <pc:chgData name="David Alexanderia" userId="5af7e737f32a3d13" providerId="LiveId" clId="{EFE1FDDE-77A3-4F62-93E5-700DAB3A6609}" dt="2024-05-20T20:11:27.875" v="4050" actId="1076"/>
        <pc:sldMkLst>
          <pc:docMk/>
          <pc:sldMk cId="2664919811" sldId="317"/>
        </pc:sldMkLst>
        <pc:spChg chg="del">
          <ac:chgData name="David Alexanderia" userId="5af7e737f32a3d13" providerId="LiveId" clId="{EFE1FDDE-77A3-4F62-93E5-700DAB3A6609}" dt="2024-05-20T20:05:33.594" v="3937" actId="478"/>
          <ac:spMkLst>
            <pc:docMk/>
            <pc:sldMk cId="2664919811" sldId="317"/>
            <ac:spMk id="2" creationId="{FEFC066C-279A-23A2-31ED-9359EB25A599}"/>
          </ac:spMkLst>
        </pc:spChg>
        <pc:spChg chg="del">
          <ac:chgData name="David Alexanderia" userId="5af7e737f32a3d13" providerId="LiveId" clId="{EFE1FDDE-77A3-4F62-93E5-700DAB3A6609}" dt="2024-05-20T20:05:35.296" v="3938" actId="478"/>
          <ac:spMkLst>
            <pc:docMk/>
            <pc:sldMk cId="2664919811" sldId="317"/>
            <ac:spMk id="3" creationId="{8E40E3AB-5BD6-65C3-8796-4742E54E11D8}"/>
          </ac:spMkLst>
        </pc:spChg>
        <pc:spChg chg="del">
          <ac:chgData name="David Alexanderia" userId="5af7e737f32a3d13" providerId="LiveId" clId="{EFE1FDDE-77A3-4F62-93E5-700DAB3A6609}" dt="2024-05-20T20:05:31.907" v="3936" actId="478"/>
          <ac:spMkLst>
            <pc:docMk/>
            <pc:sldMk cId="2664919811" sldId="317"/>
            <ac:spMk id="4" creationId="{5B7FDB32-C93D-112B-5878-43B7FBBA6247}"/>
          </ac:spMkLst>
        </pc:spChg>
        <pc:spChg chg="del">
          <ac:chgData name="David Alexanderia" userId="5af7e737f32a3d13" providerId="LiveId" clId="{EFE1FDDE-77A3-4F62-93E5-700DAB3A6609}" dt="2024-05-20T20:05:31.907" v="3936" actId="478"/>
          <ac:spMkLst>
            <pc:docMk/>
            <pc:sldMk cId="2664919811" sldId="317"/>
            <ac:spMk id="5" creationId="{17DB76CC-32E1-95C1-7C85-AE68A313EAE1}"/>
          </ac:spMkLst>
        </pc:spChg>
        <pc:spChg chg="del">
          <ac:chgData name="David Alexanderia" userId="5af7e737f32a3d13" providerId="LiveId" clId="{EFE1FDDE-77A3-4F62-93E5-700DAB3A6609}" dt="2024-05-20T20:05:33.594" v="3937" actId="478"/>
          <ac:spMkLst>
            <pc:docMk/>
            <pc:sldMk cId="2664919811" sldId="317"/>
            <ac:spMk id="6" creationId="{2436AF3F-5C52-B9EB-684E-DDD1A789DAD8}"/>
          </ac:spMkLst>
        </pc:spChg>
        <pc:spChg chg="del">
          <ac:chgData name="David Alexanderia" userId="5af7e737f32a3d13" providerId="LiveId" clId="{EFE1FDDE-77A3-4F62-93E5-700DAB3A6609}" dt="2024-05-20T20:10:57.612" v="4047" actId="478"/>
          <ac:spMkLst>
            <pc:docMk/>
            <pc:sldMk cId="2664919811" sldId="317"/>
            <ac:spMk id="7" creationId="{97B84A7A-7618-80A7-2C64-F48FB110B3E5}"/>
          </ac:spMkLst>
        </pc:spChg>
        <pc:spChg chg="del">
          <ac:chgData name="David Alexanderia" userId="5af7e737f32a3d13" providerId="LiveId" clId="{EFE1FDDE-77A3-4F62-93E5-700DAB3A6609}" dt="2024-05-20T20:05:31.907" v="3936" actId="478"/>
          <ac:spMkLst>
            <pc:docMk/>
            <pc:sldMk cId="2664919811" sldId="317"/>
            <ac:spMk id="8" creationId="{D52FA939-93BB-57CD-9511-ED1B2FDFD54C}"/>
          </ac:spMkLst>
        </pc:spChg>
        <pc:spChg chg="del">
          <ac:chgData name="David Alexanderia" userId="5af7e737f32a3d13" providerId="LiveId" clId="{EFE1FDDE-77A3-4F62-93E5-700DAB3A6609}" dt="2024-05-20T20:10:57.612" v="4047" actId="478"/>
          <ac:spMkLst>
            <pc:docMk/>
            <pc:sldMk cId="2664919811" sldId="317"/>
            <ac:spMk id="9" creationId="{A697CDE1-2BB8-4F83-A4F5-EAB77F77F610}"/>
          </ac:spMkLst>
        </pc:spChg>
        <pc:spChg chg="del">
          <ac:chgData name="David Alexanderia" userId="5af7e737f32a3d13" providerId="LiveId" clId="{EFE1FDDE-77A3-4F62-93E5-700DAB3A6609}" dt="2024-05-20T20:05:31.907" v="3936" actId="478"/>
          <ac:spMkLst>
            <pc:docMk/>
            <pc:sldMk cId="2664919811" sldId="317"/>
            <ac:spMk id="10" creationId="{D96E1F0F-12C6-2E49-87F8-0F82F89913CC}"/>
          </ac:spMkLst>
        </pc:spChg>
        <pc:spChg chg="del">
          <ac:chgData name="David Alexanderia" userId="5af7e737f32a3d13" providerId="LiveId" clId="{EFE1FDDE-77A3-4F62-93E5-700DAB3A6609}" dt="2024-05-20T20:05:31.907" v="3936" actId="478"/>
          <ac:spMkLst>
            <pc:docMk/>
            <pc:sldMk cId="2664919811" sldId="317"/>
            <ac:spMk id="11" creationId="{CCC981F7-EE48-2C6B-4FA8-01BF60F9FEBA}"/>
          </ac:spMkLst>
        </pc:spChg>
        <pc:spChg chg="del">
          <ac:chgData name="David Alexanderia" userId="5af7e737f32a3d13" providerId="LiveId" clId="{EFE1FDDE-77A3-4F62-93E5-700DAB3A6609}" dt="2024-05-20T20:05:31.907" v="3936" actId="478"/>
          <ac:spMkLst>
            <pc:docMk/>
            <pc:sldMk cId="2664919811" sldId="317"/>
            <ac:spMk id="12" creationId="{570E4C10-C482-D541-65D3-D041E2DBF3FF}"/>
          </ac:spMkLst>
        </pc:spChg>
        <pc:spChg chg="del">
          <ac:chgData name="David Alexanderia" userId="5af7e737f32a3d13" providerId="LiveId" clId="{EFE1FDDE-77A3-4F62-93E5-700DAB3A6609}" dt="2024-05-20T20:05:31.907" v="3936" actId="478"/>
          <ac:spMkLst>
            <pc:docMk/>
            <pc:sldMk cId="2664919811" sldId="317"/>
            <ac:spMk id="13" creationId="{A84150C3-DF16-A3E1-5629-E9847A9DF8E1}"/>
          </ac:spMkLst>
        </pc:spChg>
        <pc:spChg chg="del">
          <ac:chgData name="David Alexanderia" userId="5af7e737f32a3d13" providerId="LiveId" clId="{EFE1FDDE-77A3-4F62-93E5-700DAB3A6609}" dt="2024-05-20T20:10:57.612" v="4047" actId="478"/>
          <ac:spMkLst>
            <pc:docMk/>
            <pc:sldMk cId="2664919811" sldId="317"/>
            <ac:spMk id="14" creationId="{4F9A9D3D-DF90-7518-E93F-2ABD3F263A26}"/>
          </ac:spMkLst>
        </pc:spChg>
        <pc:spChg chg="add del">
          <ac:chgData name="David Alexanderia" userId="5af7e737f32a3d13" providerId="LiveId" clId="{EFE1FDDE-77A3-4F62-93E5-700DAB3A6609}" dt="2024-05-20T20:07:14.649" v="3974"/>
          <ac:spMkLst>
            <pc:docMk/>
            <pc:sldMk cId="2664919811" sldId="317"/>
            <ac:spMk id="15" creationId="{DE461D31-1390-F63B-54B5-75915F976D63}"/>
          </ac:spMkLst>
        </pc:spChg>
        <pc:spChg chg="add del mod">
          <ac:chgData name="David Alexanderia" userId="5af7e737f32a3d13" providerId="LiveId" clId="{EFE1FDDE-77A3-4F62-93E5-700DAB3A6609}" dt="2024-05-20T20:07:14.649" v="3974"/>
          <ac:spMkLst>
            <pc:docMk/>
            <pc:sldMk cId="2664919811" sldId="317"/>
            <ac:spMk id="16" creationId="{B6DA511F-BAA9-FFB6-7489-EAE5F449225C}"/>
          </ac:spMkLst>
        </pc:spChg>
        <pc:spChg chg="mod">
          <ac:chgData name="David Alexanderia" userId="5af7e737f32a3d13" providerId="LiveId" clId="{EFE1FDDE-77A3-4F62-93E5-700DAB3A6609}" dt="2024-05-20T20:11:27.875" v="4050" actId="1076"/>
          <ac:spMkLst>
            <pc:docMk/>
            <pc:sldMk cId="2664919811" sldId="317"/>
            <ac:spMk id="17" creationId="{3FDCBBAA-9163-1337-5E71-F7919C3C3579}"/>
          </ac:spMkLst>
        </pc:spChg>
        <pc:spChg chg="del">
          <ac:chgData name="David Alexanderia" userId="5af7e737f32a3d13" providerId="LiveId" clId="{EFE1FDDE-77A3-4F62-93E5-700DAB3A6609}" dt="2024-05-20T20:05:33.594" v="3937" actId="478"/>
          <ac:spMkLst>
            <pc:docMk/>
            <pc:sldMk cId="2664919811" sldId="317"/>
            <ac:spMk id="18" creationId="{F042856D-2379-E59C-5645-68F563D7E5E0}"/>
          </ac:spMkLst>
        </pc:spChg>
      </pc:sldChg>
      <pc:sldChg chg="add">
        <pc:chgData name="David Alexanderia" userId="5af7e737f32a3d13" providerId="LiveId" clId="{EFE1FDDE-77A3-4F62-93E5-700DAB3A6609}" dt="2024-05-20T20:11:32.006" v="4051" actId="2890"/>
        <pc:sldMkLst>
          <pc:docMk/>
          <pc:sldMk cId="2852211243" sldId="31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E66B-42A3-3CD6-3007-34A34BAF49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FEC0CA7-2CD3-1383-DD93-E5EDFB3619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C254A5-5F77-F6E8-F939-DF359F077AB4}"/>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5" name="Footer Placeholder 4">
            <a:extLst>
              <a:ext uri="{FF2B5EF4-FFF2-40B4-BE49-F238E27FC236}">
                <a16:creationId xmlns:a16="http://schemas.microsoft.com/office/drawing/2014/main" id="{1036E4E7-AE3D-04A3-53EA-2BEBF7E46B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CA952E-E54A-8CC7-BC84-632B2FE7BA60}"/>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4073458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0106E-7348-76F3-33BE-A6B24BAD387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FBC600C-EE2D-A17C-1614-586FFC091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3A40BC-26E5-C03C-3DC2-0CC4D6AC8B09}"/>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5" name="Footer Placeholder 4">
            <a:extLst>
              <a:ext uri="{FF2B5EF4-FFF2-40B4-BE49-F238E27FC236}">
                <a16:creationId xmlns:a16="http://schemas.microsoft.com/office/drawing/2014/main" id="{84BBB0DD-E2EF-53B8-8491-97EA7CB8F1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B25FAD-04FB-C472-995F-477346074395}"/>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221014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872D5B-65F8-8650-AD67-EF5FD6362C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C46A7D-00DD-0A4A-1E77-A70AD43F9E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456210-0568-0691-4CBF-E142E4D7431C}"/>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5" name="Footer Placeholder 4">
            <a:extLst>
              <a:ext uri="{FF2B5EF4-FFF2-40B4-BE49-F238E27FC236}">
                <a16:creationId xmlns:a16="http://schemas.microsoft.com/office/drawing/2014/main" id="{F8BCF31A-B80F-D1B2-9593-391863728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787451-0B43-77A9-997B-9C9E1F16A012}"/>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1729590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F5D0D-781A-F9D7-C90B-CB27433445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212AB2E-D5B7-F279-BDC4-A88867D9F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A31AC5-0CA2-BD06-DDC7-6554C5DA71D9}"/>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5" name="Footer Placeholder 4">
            <a:extLst>
              <a:ext uri="{FF2B5EF4-FFF2-40B4-BE49-F238E27FC236}">
                <a16:creationId xmlns:a16="http://schemas.microsoft.com/office/drawing/2014/main" id="{1EBB546A-6113-551B-FC7F-52DE1E8882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0796F2-E748-F746-5967-B9917A85E9E3}"/>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88887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E6AF-13A4-550E-6251-EB09D55D01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944839F-4139-5A71-E8FC-0BEBD2E5C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8858C-E3C9-062A-9DE3-79066BFFE34A}"/>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5" name="Footer Placeholder 4">
            <a:extLst>
              <a:ext uri="{FF2B5EF4-FFF2-40B4-BE49-F238E27FC236}">
                <a16:creationId xmlns:a16="http://schemas.microsoft.com/office/drawing/2014/main" id="{99A11D26-B76D-32C7-391A-2F664623E1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6C3427-4F27-5420-C883-0B7848DDBB26}"/>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470098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1C54-713C-F2E0-140E-516FB82C0C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2D203F-FCE3-1368-B89B-C02B48DC1E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DCB151F-A136-F306-3438-356BCADF6D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01C9AB9-0C7A-AA73-DF63-BC0E6CC839D4}"/>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6" name="Footer Placeholder 5">
            <a:extLst>
              <a:ext uri="{FF2B5EF4-FFF2-40B4-BE49-F238E27FC236}">
                <a16:creationId xmlns:a16="http://schemas.microsoft.com/office/drawing/2014/main" id="{AF89B255-6B53-8281-7799-D3B98F6FE8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A6BB92-8B23-4B16-EC21-08E61939DD9D}"/>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177886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5C30-4C96-E715-785B-D77D8A1A93B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CC4DC3-A04F-5717-3D28-A939A995D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B7CD0E-59F1-B9F4-7157-1CA266B7B3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DE274BE-4DEC-D4CF-878D-05DAD9179A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8E21CA-7C40-9874-3115-AA3F450D48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106277-CE42-26A4-9A0B-7BF7CB02EDAC}"/>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8" name="Footer Placeholder 7">
            <a:extLst>
              <a:ext uri="{FF2B5EF4-FFF2-40B4-BE49-F238E27FC236}">
                <a16:creationId xmlns:a16="http://schemas.microsoft.com/office/drawing/2014/main" id="{B4409927-A006-B187-26B1-A0879A35073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86BE914-CD17-7B26-5152-5AAE27999F8F}"/>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143838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9ECF-E47F-3478-7FB2-3D0E893C2AD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9479075-A613-E8D3-2AD0-F133B00967DE}"/>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4" name="Footer Placeholder 3">
            <a:extLst>
              <a:ext uri="{FF2B5EF4-FFF2-40B4-BE49-F238E27FC236}">
                <a16:creationId xmlns:a16="http://schemas.microsoft.com/office/drawing/2014/main" id="{802D9871-5009-46B3-E389-CBA391724E4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E2B0CA9-16F2-BF85-D7EC-665AA56C576D}"/>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772370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D524C0-D280-7A5C-A7D1-D12A2541F5F9}"/>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3" name="Footer Placeholder 2">
            <a:extLst>
              <a:ext uri="{FF2B5EF4-FFF2-40B4-BE49-F238E27FC236}">
                <a16:creationId xmlns:a16="http://schemas.microsoft.com/office/drawing/2014/main" id="{67C30CE4-5B4C-4576-D37B-03D6E934AC3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B93104-3A63-58D7-2889-5E6D8B2AB362}"/>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390922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815E-018A-3990-A2C8-3BD014DB4A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F988DA0-DB1B-BA00-E882-416E5094EC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871425-168A-4597-3E59-3D1FEAA9E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62C522-D3C5-E4F6-0D67-4ACB5E77EF29}"/>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6" name="Footer Placeholder 5">
            <a:extLst>
              <a:ext uri="{FF2B5EF4-FFF2-40B4-BE49-F238E27FC236}">
                <a16:creationId xmlns:a16="http://schemas.microsoft.com/office/drawing/2014/main" id="{DCFC7EDE-F4F1-F28C-18DD-B82B26FF50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D45319-5EFA-DA7F-41E8-0F49D90D28F5}"/>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252650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33AA-479E-F037-5B07-51D4AA620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F264574-9C81-871B-E6AF-A334ED4A84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FEF9A6E-78FE-5093-D85B-D28365FD8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EC0FFF-95A8-39A6-BCE9-C5448916A267}"/>
              </a:ext>
            </a:extLst>
          </p:cNvPr>
          <p:cNvSpPr>
            <a:spLocks noGrp="1"/>
          </p:cNvSpPr>
          <p:nvPr>
            <p:ph type="dt" sz="half" idx="10"/>
          </p:nvPr>
        </p:nvSpPr>
        <p:spPr/>
        <p:txBody>
          <a:bodyPr/>
          <a:lstStyle/>
          <a:p>
            <a:fld id="{E6AAC9D6-0A92-4723-B5D7-2049AF7206C8}" type="datetimeFigureOut">
              <a:rPr lang="en-GB" smtClean="0"/>
              <a:t>26/08/2024</a:t>
            </a:fld>
            <a:endParaRPr lang="en-GB"/>
          </a:p>
        </p:txBody>
      </p:sp>
      <p:sp>
        <p:nvSpPr>
          <p:cNvPr id="6" name="Footer Placeholder 5">
            <a:extLst>
              <a:ext uri="{FF2B5EF4-FFF2-40B4-BE49-F238E27FC236}">
                <a16:creationId xmlns:a16="http://schemas.microsoft.com/office/drawing/2014/main" id="{1479E357-19B9-BB38-708C-7FC781E923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B18362-C609-13A6-1EDC-65A744C8A66F}"/>
              </a:ext>
            </a:extLst>
          </p:cNvPr>
          <p:cNvSpPr>
            <a:spLocks noGrp="1"/>
          </p:cNvSpPr>
          <p:nvPr>
            <p:ph type="sldNum" sz="quarter" idx="12"/>
          </p:nvPr>
        </p:nvSpPr>
        <p:spPr/>
        <p:txBody>
          <a:bodyPr/>
          <a:lstStyle/>
          <a:p>
            <a:fld id="{0331E329-8553-4354-99C1-0055F7E2B4F9}" type="slidenum">
              <a:rPr lang="en-GB" smtClean="0"/>
              <a:t>‹#›</a:t>
            </a:fld>
            <a:endParaRPr lang="en-GB"/>
          </a:p>
        </p:txBody>
      </p:sp>
    </p:spTree>
    <p:extLst>
      <p:ext uri="{BB962C8B-B14F-4D97-AF65-F5344CB8AC3E}">
        <p14:creationId xmlns:p14="http://schemas.microsoft.com/office/powerpoint/2010/main" val="1407619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769C7-F65A-A5A5-7E52-CBBE67BDB2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41141EA-3780-600E-0BCD-DFC5BB56AE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4D6547-34BD-44C2-3862-09C955E14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AC9D6-0A92-4723-B5D7-2049AF7206C8}" type="datetimeFigureOut">
              <a:rPr lang="en-GB" smtClean="0"/>
              <a:t>26/08/2024</a:t>
            </a:fld>
            <a:endParaRPr lang="en-GB"/>
          </a:p>
        </p:txBody>
      </p:sp>
      <p:sp>
        <p:nvSpPr>
          <p:cNvPr id="5" name="Footer Placeholder 4">
            <a:extLst>
              <a:ext uri="{FF2B5EF4-FFF2-40B4-BE49-F238E27FC236}">
                <a16:creationId xmlns:a16="http://schemas.microsoft.com/office/drawing/2014/main" id="{31FDAE9C-45D7-AA7D-1FF1-2BC33B358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B84E090-A7C8-8C0F-8C5E-451CD1260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1E329-8553-4354-99C1-0055F7E2B4F9}" type="slidenum">
              <a:rPr lang="en-GB" smtClean="0"/>
              <a:t>‹#›</a:t>
            </a:fld>
            <a:endParaRPr lang="en-GB"/>
          </a:p>
        </p:txBody>
      </p:sp>
    </p:spTree>
    <p:extLst>
      <p:ext uri="{BB962C8B-B14F-4D97-AF65-F5344CB8AC3E}">
        <p14:creationId xmlns:p14="http://schemas.microsoft.com/office/powerpoint/2010/main" val="1341745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7E2A2C1-C7EB-3D60-2783-61690D3BD8D4}"/>
              </a:ext>
            </a:extLst>
          </p:cNvPr>
          <p:cNvGrpSpPr/>
          <p:nvPr/>
        </p:nvGrpSpPr>
        <p:grpSpPr>
          <a:xfrm>
            <a:off x="12607047" y="0"/>
            <a:ext cx="12191999" cy="6858000"/>
            <a:chOff x="5914417" y="0"/>
            <a:chExt cx="12191999" cy="6858000"/>
          </a:xfrm>
        </p:grpSpPr>
        <p:sp>
          <p:nvSpPr>
            <p:cNvPr id="4" name="Rectangle 3">
              <a:extLst>
                <a:ext uri="{FF2B5EF4-FFF2-40B4-BE49-F238E27FC236}">
                  <a16:creationId xmlns:a16="http://schemas.microsoft.com/office/drawing/2014/main" id="{CA1AA4E2-99D9-8D83-CE1B-0C2F4E5302DC}"/>
                </a:ext>
              </a:extLst>
            </p:cNvPr>
            <p:cNvSpPr/>
            <p:nvPr/>
          </p:nvSpPr>
          <p:spPr>
            <a:xfrm>
              <a:off x="5914417" y="0"/>
              <a:ext cx="12191999"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MY" dirty="0">
                <a:solidFill>
                  <a:schemeClr val="tx1"/>
                </a:solidFill>
              </a:endParaRPr>
            </a:p>
            <a:p>
              <a:endParaRPr lang="en-MY" dirty="0">
                <a:solidFill>
                  <a:schemeClr val="tx1"/>
                </a:solidFill>
              </a:endParaRPr>
            </a:p>
            <a:p>
              <a:endParaRPr lang="en-MY" dirty="0">
                <a:solidFill>
                  <a:schemeClr val="tx1"/>
                </a:solidFill>
              </a:endParaRPr>
            </a:p>
            <a:p>
              <a:endParaRPr lang="en-MY" dirty="0">
                <a:solidFill>
                  <a:schemeClr val="tx1"/>
                </a:solidFill>
              </a:endParaRPr>
            </a:p>
            <a:p>
              <a:pPr lvl="2" algn="ctr"/>
              <a:endParaRPr lang="en-MY" dirty="0">
                <a:solidFill>
                  <a:schemeClr val="tx1"/>
                </a:solidFill>
              </a:endParaRPr>
            </a:p>
            <a:p>
              <a:pPr lvl="2" algn="ctr"/>
              <a:endParaRPr lang="en-MY" sz="3200" b="1" dirty="0">
                <a:solidFill>
                  <a:schemeClr val="tx1"/>
                </a:solidFill>
                <a:latin typeface="Arial" panose="020B0604020202020204" pitchFamily="34" charset="0"/>
                <a:cs typeface="Arial" panose="020B0604020202020204" pitchFamily="34" charset="0"/>
              </a:endParaRPr>
            </a:p>
            <a:p>
              <a:pPr lvl="2" algn="ctr"/>
              <a:r>
                <a:rPr lang="en-MY" sz="3200" b="1" dirty="0">
                  <a:solidFill>
                    <a:schemeClr val="tx1"/>
                  </a:solidFill>
                  <a:latin typeface="Arial" panose="020B0604020202020204" pitchFamily="34" charset="0"/>
                  <a:cs typeface="Arial" panose="020B0604020202020204" pitchFamily="34" charset="0"/>
                </a:rPr>
                <a:t>LATIHAN INDUSTRI</a:t>
              </a:r>
            </a:p>
            <a:p>
              <a:pPr lvl="2" algn="ctr"/>
              <a:r>
                <a:rPr lang="en-MY" sz="3200" b="1" dirty="0">
                  <a:solidFill>
                    <a:schemeClr val="tx1"/>
                  </a:solidFill>
                  <a:latin typeface="Arial" panose="020B0604020202020204" pitchFamily="34" charset="0"/>
                  <a:cs typeface="Arial" panose="020B0604020202020204" pitchFamily="34" charset="0"/>
                </a:rPr>
                <a:t>BAHAGIAN PENTADBIRAN UiTM</a:t>
              </a:r>
            </a:p>
            <a:p>
              <a:pPr lvl="2"/>
              <a:endParaRPr lang="en-MY" b="1" dirty="0">
                <a:solidFill>
                  <a:schemeClr val="tx1"/>
                </a:solidFill>
                <a:latin typeface="Arial" panose="020B0604020202020204" pitchFamily="34" charset="0"/>
                <a:cs typeface="Arial" panose="020B0604020202020204" pitchFamily="34" charset="0"/>
              </a:endParaRPr>
            </a:p>
            <a:p>
              <a:pPr lvl="4"/>
              <a:r>
                <a:rPr lang="en-MY" b="1" dirty="0">
                  <a:solidFill>
                    <a:schemeClr val="tx1"/>
                  </a:solidFill>
                  <a:latin typeface="Arial" panose="020B0604020202020204" pitchFamily="34" charset="0"/>
                  <a:cs typeface="Arial" panose="020B0604020202020204" pitchFamily="34" charset="0"/>
                </a:rPr>
                <a:t>NAMA		: AHMAD SUFI DANIAL BIN ABDUL AZIZ</a:t>
              </a:r>
            </a:p>
            <a:p>
              <a:pPr lvl="4"/>
              <a:r>
                <a:rPr lang="en-MY" b="1" dirty="0">
                  <a:solidFill>
                    <a:schemeClr val="tx1"/>
                  </a:solidFill>
                  <a:latin typeface="Arial" panose="020B0604020202020204" pitchFamily="34" charset="0"/>
                  <a:cs typeface="Arial" panose="020B0604020202020204" pitchFamily="34" charset="0"/>
                </a:rPr>
                <a:t>KURSUS	: DIPLOMA TEKNOLGI MAKLUMAT </a:t>
              </a:r>
            </a:p>
            <a:p>
              <a:pPr lvl="4"/>
              <a:r>
                <a:rPr lang="en-MY" b="1" dirty="0">
                  <a:solidFill>
                    <a:schemeClr val="tx1"/>
                  </a:solidFill>
                  <a:latin typeface="Arial" panose="020B0604020202020204" pitchFamily="34" charset="0"/>
                  <a:cs typeface="Arial" panose="020B0604020202020204" pitchFamily="34" charset="0"/>
                </a:rPr>
                <a:t>NO. MATRIK	: 34DDT21F1048</a:t>
              </a:r>
            </a:p>
            <a:p>
              <a:pPr lvl="4"/>
              <a:r>
                <a:rPr lang="en-MY" b="1" dirty="0">
                  <a:solidFill>
                    <a:schemeClr val="tx1"/>
                  </a:solidFill>
                  <a:latin typeface="Arial" panose="020B0604020202020204" pitchFamily="34" charset="0"/>
                  <a:cs typeface="Arial" panose="020B0604020202020204" pitchFamily="34" charset="0"/>
                </a:rPr>
                <a:t>PENYELIA	: PUAN NAJIBAH MOHAMED NAZIR</a:t>
              </a:r>
            </a:p>
            <a:p>
              <a:endParaRPr lang="en-MY" dirty="0">
                <a:solidFill>
                  <a:schemeClr val="tx1"/>
                </a:solidFill>
              </a:endParaRPr>
            </a:p>
            <a:p>
              <a:endParaRPr lang="en-GB" dirty="0">
                <a:solidFill>
                  <a:schemeClr val="tx1"/>
                </a:solidFill>
              </a:endParaRPr>
            </a:p>
          </p:txBody>
        </p:sp>
        <p:pic>
          <p:nvPicPr>
            <p:cNvPr id="1030" name="Picture 6" descr="Politeknik Besut Terengganu">
              <a:extLst>
                <a:ext uri="{FF2B5EF4-FFF2-40B4-BE49-F238E27FC236}">
                  <a16:creationId xmlns:a16="http://schemas.microsoft.com/office/drawing/2014/main" id="{F05E8DCA-A487-020B-C694-7845DB8D4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547" y="358603"/>
              <a:ext cx="2594177" cy="25941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menterian Pendidikan Tinggi Malaysia - Wikipedia Bahasa Melayu,  ensiklopedia bebas">
              <a:extLst>
                <a:ext uri="{FF2B5EF4-FFF2-40B4-BE49-F238E27FC236}">
                  <a16:creationId xmlns:a16="http://schemas.microsoft.com/office/drawing/2014/main" id="{1851B57A-7990-01ED-1201-2F114F206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5652" y="918645"/>
              <a:ext cx="3854584" cy="1474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4330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 r="-1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2F7859B-D4A2-6B8A-27D8-B7C5DC8037CE}"/>
              </a:ext>
            </a:extLst>
          </p:cNvPr>
          <p:cNvSpPr txBox="1"/>
          <p:nvPr/>
        </p:nvSpPr>
        <p:spPr>
          <a:xfrm>
            <a:off x="863600" y="9656415"/>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Bahagian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tersebut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diarahkan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untuk</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berpindah</a:t>
            </a:r>
            <a:r>
              <a:rPr lang="en-GB" sz="2400" dirty="0">
                <a:solidFill>
                  <a:schemeClr val="tx1"/>
                </a:solidFill>
                <a:latin typeface="Arial" panose="020B0604020202020204" pitchFamily="34" charset="0"/>
                <a:cs typeface="Arial" panose="020B0604020202020204" pitchFamily="34" charset="0"/>
              </a:rPr>
              <a:t> di Bukit </a:t>
            </a:r>
            <a:r>
              <a:rPr lang="en-GB" sz="2400" dirty="0" err="1">
                <a:solidFill>
                  <a:schemeClr val="tx1"/>
                </a:solidFill>
                <a:latin typeface="Arial" panose="020B0604020202020204" pitchFamily="34" charset="0"/>
                <a:cs typeface="Arial" panose="020B0604020202020204" pitchFamily="34" charset="0"/>
              </a:rPr>
              <a:t>Ilmu</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daerah</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Machang</a:t>
            </a:r>
            <a:r>
              <a:rPr lang="en-GB" sz="2400" dirty="0">
                <a:solidFill>
                  <a:schemeClr val="tx1"/>
                </a:solidFill>
                <a:latin typeface="Arial" panose="020B0604020202020204" pitchFamily="34" charset="0"/>
                <a:cs typeface="Arial" panose="020B0604020202020204" pitchFamily="34" charset="0"/>
              </a:rPr>
              <a:t> pada 1996</a:t>
            </a:r>
          </a:p>
        </p:txBody>
      </p:sp>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3923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4529CBE-A7EA-18A8-4ED5-1831486B488C}"/>
              </a:ext>
            </a:extLst>
          </p:cNvPr>
          <p:cNvGrpSpPr/>
          <p:nvPr/>
        </p:nvGrpSpPr>
        <p:grpSpPr>
          <a:xfrm>
            <a:off x="463684" y="10068864"/>
            <a:ext cx="11407302" cy="4044207"/>
            <a:chOff x="356681" y="1569583"/>
            <a:chExt cx="11407302" cy="4044207"/>
          </a:xfrm>
        </p:grpSpPr>
        <p:sp>
          <p:nvSpPr>
            <p:cNvPr id="19" name="Rectangle: Rounded Corners 18">
              <a:extLst>
                <a:ext uri="{FF2B5EF4-FFF2-40B4-BE49-F238E27FC236}">
                  <a16:creationId xmlns:a16="http://schemas.microsoft.com/office/drawing/2014/main" id="{E05F2C44-2813-257B-E836-6F0FC2BDF122}"/>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EB8143F1-F44D-9A8F-995A-AC9DE1B92D64}"/>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
        <p:nvSpPr>
          <p:cNvPr id="21" name="Rectangle: Rounded Corners 20">
            <a:extLst>
              <a:ext uri="{FF2B5EF4-FFF2-40B4-BE49-F238E27FC236}">
                <a16:creationId xmlns:a16="http://schemas.microsoft.com/office/drawing/2014/main" id="{256B2AAF-8101-7D64-9BD2-3AD8886CDAA0}"/>
              </a:ext>
            </a:extLst>
          </p:cNvPr>
          <p:cNvSpPr/>
          <p:nvPr/>
        </p:nvSpPr>
        <p:spPr>
          <a:xfrm>
            <a:off x="392349" y="7769990"/>
            <a:ext cx="11407302" cy="3628974"/>
          </a:xfrm>
          <a:prstGeom prst="roundRect">
            <a:avLst>
              <a:gd name="adj" fmla="val 10368"/>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57D2A6A-588C-5521-209E-C0662D5A0329}"/>
              </a:ext>
            </a:extLst>
          </p:cNvPr>
          <p:cNvSpPr txBox="1"/>
          <p:nvPr/>
        </p:nvSpPr>
        <p:spPr>
          <a:xfrm>
            <a:off x="863600" y="8229600"/>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Pejabat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Pentadbiran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secara</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rasmi</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memulakan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operasi</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Kampus</a:t>
            </a:r>
            <a:r>
              <a:rPr lang="en-GB" sz="2400" dirty="0">
                <a:solidFill>
                  <a:schemeClr val="tx1"/>
                </a:solidFill>
                <a:latin typeface="Arial" panose="020B0604020202020204" pitchFamily="34" charset="0"/>
                <a:cs typeface="Arial" panose="020B0604020202020204" pitchFamily="34" charset="0"/>
              </a:rPr>
              <a:t> Kem </a:t>
            </a:r>
            <a:r>
              <a:rPr lang="en-GB" sz="2400" dirty="0" err="1">
                <a:solidFill>
                  <a:schemeClr val="tx1"/>
                </a:solidFill>
                <a:latin typeface="Arial" panose="020B0604020202020204" pitchFamily="34" charset="0"/>
                <a:cs typeface="Arial" panose="020B0604020202020204" pitchFamily="34" charset="0"/>
              </a:rPr>
              <a:t>Kijang</a:t>
            </a:r>
            <a:r>
              <a:rPr lang="en-GB" sz="2400" dirty="0">
                <a:solidFill>
                  <a:schemeClr val="tx1"/>
                </a:solidFill>
                <a:latin typeface="Arial" panose="020B0604020202020204" pitchFamily="34" charset="0"/>
                <a:cs typeface="Arial" panose="020B0604020202020204" pitchFamily="34" charset="0"/>
              </a:rPr>
              <a:t> Pantai Cahaya </a:t>
            </a:r>
            <a:r>
              <a:rPr lang="en-GB" sz="2400" dirty="0" err="1">
                <a:solidFill>
                  <a:schemeClr val="tx1"/>
                </a:solidFill>
                <a:latin typeface="Arial" panose="020B0604020202020204" pitchFamily="34" charset="0"/>
                <a:cs typeface="Arial" panose="020B0604020202020204" pitchFamily="34" charset="0"/>
              </a:rPr>
              <a:t>Bulan</a:t>
            </a:r>
            <a:r>
              <a:rPr lang="en-GB" sz="2400" dirty="0">
                <a:solidFill>
                  <a:schemeClr val="tx1"/>
                </a:solidFill>
                <a:latin typeface="Arial" panose="020B0604020202020204" pitchFamily="34" charset="0"/>
                <a:cs typeface="Arial" panose="020B0604020202020204" pitchFamily="34" charset="0"/>
              </a:rPr>
              <a:t>, Kota Bharu Kelantan</a:t>
            </a:r>
          </a:p>
        </p:txBody>
      </p:sp>
    </p:spTree>
    <p:extLst>
      <p:ext uri="{BB962C8B-B14F-4D97-AF65-F5344CB8AC3E}">
        <p14:creationId xmlns:p14="http://schemas.microsoft.com/office/powerpoint/2010/main" val="229074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 r="-1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2F7859B-D4A2-6B8A-27D8-B7C5DC8037CE}"/>
              </a:ext>
            </a:extLst>
          </p:cNvPr>
          <p:cNvSpPr txBox="1"/>
          <p:nvPr/>
        </p:nvSpPr>
        <p:spPr>
          <a:xfrm>
            <a:off x="863600" y="9656415"/>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Bahagian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tersebut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diarahkan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untuk</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berpindah</a:t>
            </a:r>
            <a:r>
              <a:rPr lang="en-GB" sz="2400" dirty="0">
                <a:solidFill>
                  <a:schemeClr val="tx1"/>
                </a:solidFill>
                <a:latin typeface="Arial" panose="020B0604020202020204" pitchFamily="34" charset="0"/>
                <a:cs typeface="Arial" panose="020B0604020202020204" pitchFamily="34" charset="0"/>
              </a:rPr>
              <a:t> di Bukit </a:t>
            </a:r>
            <a:r>
              <a:rPr lang="en-GB" sz="2400" dirty="0" err="1">
                <a:solidFill>
                  <a:schemeClr val="tx1"/>
                </a:solidFill>
                <a:latin typeface="Arial" panose="020B0604020202020204" pitchFamily="34" charset="0"/>
                <a:cs typeface="Arial" panose="020B0604020202020204" pitchFamily="34" charset="0"/>
              </a:rPr>
              <a:t>Ilmu</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daerah</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Machang</a:t>
            </a:r>
            <a:r>
              <a:rPr lang="en-GB" sz="2400" dirty="0">
                <a:solidFill>
                  <a:schemeClr val="tx1"/>
                </a:solidFill>
                <a:latin typeface="Arial" panose="020B0604020202020204" pitchFamily="34" charset="0"/>
                <a:cs typeface="Arial" panose="020B0604020202020204" pitchFamily="34" charset="0"/>
              </a:rPr>
              <a:t> pada 1996</a:t>
            </a:r>
          </a:p>
        </p:txBody>
      </p:sp>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5046661"/>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4529CBE-A7EA-18A8-4ED5-1831486B488C}"/>
              </a:ext>
            </a:extLst>
          </p:cNvPr>
          <p:cNvGrpSpPr/>
          <p:nvPr/>
        </p:nvGrpSpPr>
        <p:grpSpPr>
          <a:xfrm>
            <a:off x="463684" y="10068864"/>
            <a:ext cx="11407302" cy="4044207"/>
            <a:chOff x="356681" y="1569583"/>
            <a:chExt cx="11407302" cy="4044207"/>
          </a:xfrm>
        </p:grpSpPr>
        <p:sp>
          <p:nvSpPr>
            <p:cNvPr id="19" name="Rectangle: Rounded Corners 18">
              <a:extLst>
                <a:ext uri="{FF2B5EF4-FFF2-40B4-BE49-F238E27FC236}">
                  <a16:creationId xmlns:a16="http://schemas.microsoft.com/office/drawing/2014/main" id="{E05F2C44-2813-257B-E836-6F0FC2BDF122}"/>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EB8143F1-F44D-9A8F-995A-AC9DE1B92D64}"/>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
        <p:nvSpPr>
          <p:cNvPr id="21" name="Rectangle: Rounded Corners 20">
            <a:extLst>
              <a:ext uri="{FF2B5EF4-FFF2-40B4-BE49-F238E27FC236}">
                <a16:creationId xmlns:a16="http://schemas.microsoft.com/office/drawing/2014/main" id="{256B2AAF-8101-7D64-9BD2-3AD8886CDAA0}"/>
              </a:ext>
            </a:extLst>
          </p:cNvPr>
          <p:cNvSpPr/>
          <p:nvPr/>
        </p:nvSpPr>
        <p:spPr>
          <a:xfrm>
            <a:off x="392349" y="7769990"/>
            <a:ext cx="11407302" cy="3628974"/>
          </a:xfrm>
          <a:prstGeom prst="roundRect">
            <a:avLst>
              <a:gd name="adj" fmla="val 10368"/>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57D2A6A-588C-5521-209E-C0662D5A0329}"/>
              </a:ext>
            </a:extLst>
          </p:cNvPr>
          <p:cNvSpPr txBox="1"/>
          <p:nvPr/>
        </p:nvSpPr>
        <p:spPr>
          <a:xfrm>
            <a:off x="863600" y="8229600"/>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Pejabat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Pentadbiran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secara</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rasmi</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memulakan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operasi</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Kampus</a:t>
            </a:r>
            <a:r>
              <a:rPr lang="en-GB" sz="2400" dirty="0">
                <a:solidFill>
                  <a:schemeClr val="tx1"/>
                </a:solidFill>
                <a:latin typeface="Arial" panose="020B0604020202020204" pitchFamily="34" charset="0"/>
                <a:cs typeface="Arial" panose="020B0604020202020204" pitchFamily="34" charset="0"/>
              </a:rPr>
              <a:t> Kem </a:t>
            </a:r>
            <a:r>
              <a:rPr lang="en-GB" sz="2400" dirty="0" err="1">
                <a:solidFill>
                  <a:schemeClr val="tx1"/>
                </a:solidFill>
                <a:latin typeface="Arial" panose="020B0604020202020204" pitchFamily="34" charset="0"/>
                <a:cs typeface="Arial" panose="020B0604020202020204" pitchFamily="34" charset="0"/>
              </a:rPr>
              <a:t>Kijang</a:t>
            </a:r>
            <a:r>
              <a:rPr lang="en-GB" sz="2400" dirty="0">
                <a:solidFill>
                  <a:schemeClr val="tx1"/>
                </a:solidFill>
                <a:latin typeface="Arial" panose="020B0604020202020204" pitchFamily="34" charset="0"/>
                <a:cs typeface="Arial" panose="020B0604020202020204" pitchFamily="34" charset="0"/>
              </a:rPr>
              <a:t> Pantai Cahaya </a:t>
            </a:r>
            <a:r>
              <a:rPr lang="en-GB" sz="2400" dirty="0" err="1">
                <a:solidFill>
                  <a:schemeClr val="tx1"/>
                </a:solidFill>
                <a:latin typeface="Arial" panose="020B0604020202020204" pitchFamily="34" charset="0"/>
                <a:cs typeface="Arial" panose="020B0604020202020204" pitchFamily="34" charset="0"/>
              </a:rPr>
              <a:t>Bulan</a:t>
            </a:r>
            <a:r>
              <a:rPr lang="en-GB" sz="2400" dirty="0">
                <a:solidFill>
                  <a:schemeClr val="tx1"/>
                </a:solidFill>
                <a:latin typeface="Arial" panose="020B0604020202020204" pitchFamily="34" charset="0"/>
                <a:cs typeface="Arial" panose="020B0604020202020204" pitchFamily="34" charset="0"/>
              </a:rPr>
              <a:t>, Kota Bharu Kelantan</a:t>
            </a:r>
          </a:p>
        </p:txBody>
      </p:sp>
    </p:spTree>
    <p:extLst>
      <p:ext uri="{BB962C8B-B14F-4D97-AF65-F5344CB8AC3E}">
        <p14:creationId xmlns:p14="http://schemas.microsoft.com/office/powerpoint/2010/main" val="226132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7451387"/>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7" y="12741845"/>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6" y="18276280"/>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383442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7193607"/>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1997600"/>
            <a:ext cx="7133617" cy="4649821"/>
          </a:xfrm>
          <a:prstGeom prst="roundRect">
            <a:avLst>
              <a:gd name="adj" fmla="val 5788"/>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5" y="12389615"/>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4" y="17624533"/>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402522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1997600"/>
            <a:ext cx="7133617" cy="4649821"/>
          </a:xfrm>
          <a:prstGeom prst="roundRect">
            <a:avLst>
              <a:gd name="adj" fmla="val 5788"/>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5" y="12389615"/>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4" y="17624533"/>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369827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1997600"/>
            <a:ext cx="7133617" cy="4649821"/>
          </a:xfrm>
          <a:prstGeom prst="roundRect">
            <a:avLst>
              <a:gd name="adj" fmla="val 5788"/>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5"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4" y="17624533"/>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296109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1809344"/>
            <a:ext cx="5848076" cy="1015663"/>
          </a:xfrm>
          <a:prstGeom prst="rect">
            <a:avLst/>
          </a:prstGeom>
          <a:noFill/>
        </p:spPr>
        <p:txBody>
          <a:bodyPr wrap="none" rtlCol="0">
            <a:spAutoFit/>
          </a:bodyPr>
          <a:lstStyle/>
          <a:p>
            <a:r>
              <a:rPr lang="en-MY" sz="6000" b="1" dirty="0">
                <a:latin typeface="Times New Roman" panose="02020603050405020304" pitchFamily="18" charset="0"/>
                <a:cs typeface="Times New Roman" panose="02020603050405020304" pitchFamily="18" charset="0"/>
              </a:rPr>
              <a:t>Carta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263186" y="435750"/>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1997600"/>
            <a:ext cx="7133617" cy="4649821"/>
          </a:xfrm>
          <a:prstGeom prst="roundRect">
            <a:avLst>
              <a:gd name="adj" fmla="val 5788"/>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6" y="19586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5" y="1968416"/>
            <a:ext cx="3521413" cy="47081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Tree>
    <p:extLst>
      <p:ext uri="{BB962C8B-B14F-4D97-AF65-F5344CB8AC3E}">
        <p14:creationId xmlns:p14="http://schemas.microsoft.com/office/powerpoint/2010/main" val="370414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342498"/>
            <a:ext cx="5848076" cy="1015663"/>
          </a:xfrm>
          <a:prstGeom prst="rect">
            <a:avLst/>
          </a:prstGeom>
          <a:noFill/>
        </p:spPr>
        <p:txBody>
          <a:bodyPr wrap="none" rtlCol="0">
            <a:spAutoFit/>
          </a:bodyPr>
          <a:lstStyle/>
          <a:p>
            <a:r>
              <a:rPr lang="en-MY" sz="6000" b="1" dirty="0">
                <a:latin typeface="Times New Roman" panose="02020603050405020304" pitchFamily="18" charset="0"/>
                <a:cs typeface="Times New Roman" panose="02020603050405020304" pitchFamily="18" charset="0"/>
              </a:rPr>
              <a:t>Carta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356681" y="7097807"/>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356684" y="8398400"/>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356683" y="8398400"/>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8398400"/>
            <a:ext cx="7133617" cy="4649821"/>
          </a:xfrm>
          <a:prstGeom prst="roundRect">
            <a:avLst>
              <a:gd name="adj" fmla="val 57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356682" y="8417855"/>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356681" y="8398400"/>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
        <p:nvSpPr>
          <p:cNvPr id="17" name="Rectangle 16">
            <a:extLst>
              <a:ext uri="{FF2B5EF4-FFF2-40B4-BE49-F238E27FC236}">
                <a16:creationId xmlns:a16="http://schemas.microsoft.com/office/drawing/2014/main" id="{DD3577F1-C570-2898-5630-D909D9BC8D4B}"/>
              </a:ext>
            </a:extLst>
          </p:cNvPr>
          <p:cNvSpPr/>
          <p:nvPr/>
        </p:nvSpPr>
        <p:spPr>
          <a:xfrm>
            <a:off x="-15936686" y="0"/>
            <a:ext cx="12192000"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776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4" y="-1490625"/>
            <a:ext cx="5848076" cy="1015663"/>
          </a:xfrm>
          <a:prstGeom prst="rect">
            <a:avLst/>
          </a:prstGeom>
          <a:noFill/>
        </p:spPr>
        <p:txBody>
          <a:bodyPr wrap="none" rtlCol="0">
            <a:spAutoFit/>
          </a:bodyPr>
          <a:lstStyle/>
          <a:p>
            <a:r>
              <a:rPr lang="en-MY" sz="6000" b="1" dirty="0">
                <a:latin typeface="Times New Roman" panose="02020603050405020304" pitchFamily="18" charset="0"/>
                <a:cs typeface="Times New Roman" panose="02020603050405020304" pitchFamily="18" charset="0"/>
              </a:rPr>
              <a:t>Carta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05200"/>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428014" y="7097807"/>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
        <p:nvSpPr>
          <p:cNvPr id="12" name="Rectangle: Rounded Corners 11">
            <a:extLst>
              <a:ext uri="{FF2B5EF4-FFF2-40B4-BE49-F238E27FC236}">
                <a16:creationId xmlns:a16="http://schemas.microsoft.com/office/drawing/2014/main" id="{31B65505-DE4C-9840-EB4C-0AF6F5A35858}"/>
              </a:ext>
            </a:extLst>
          </p:cNvPr>
          <p:cNvSpPr/>
          <p:nvPr/>
        </p:nvSpPr>
        <p:spPr>
          <a:xfrm>
            <a:off x="428017" y="83594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Misi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Menjadi pusat pentadbiran perkhidmatan cemerlang dan profesional di UiTM cawangan Kelantan, bagi merealisasikan misi dan visi UiTM.</a:t>
            </a:r>
            <a:endParaRPr lang="en-GB" sz="2400" b="1" kern="100" dirty="0">
              <a:effectLst/>
              <a:latin typeface="Aptos" panose="020B0004020202020204" pitchFamily="34" charset="0"/>
              <a:ea typeface="Yu Mincho" panose="02020400000000000000" pitchFamily="18" charset="-128"/>
              <a:cs typeface="Times New Roman" panose="02020603050405020304" pitchFamily="18" charset="0"/>
            </a:endParaRPr>
          </a:p>
          <a:p>
            <a:pPr algn="ctr"/>
            <a:endParaRPr lang="en-GB" dirty="0"/>
          </a:p>
        </p:txBody>
      </p:sp>
      <p:sp>
        <p:nvSpPr>
          <p:cNvPr id="13" name="Rectangle: Rounded Corners 12">
            <a:extLst>
              <a:ext uri="{FF2B5EF4-FFF2-40B4-BE49-F238E27FC236}">
                <a16:creationId xmlns:a16="http://schemas.microsoft.com/office/drawing/2014/main" id="{CA09D5F3-7F35-B7B5-FBF0-DA8BFF9C3FB3}"/>
              </a:ext>
            </a:extLst>
          </p:cNvPr>
          <p:cNvSpPr/>
          <p:nvPr/>
        </p:nvSpPr>
        <p:spPr>
          <a:xfrm>
            <a:off x="428016" y="83594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Visi</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Memastikan syarikat itu diiktiraf di peringkat antarabangsa serta memenangi pelbagai anugerah cemerlang di peringkat negeri Selangor khususnya.</a:t>
            </a:r>
            <a:endParaRPr lang="en-GB" dirty="0"/>
          </a:p>
        </p:txBody>
      </p:sp>
      <p:sp>
        <p:nvSpPr>
          <p:cNvPr id="15" name="Rectangle: Rounded Corners 14">
            <a:extLst>
              <a:ext uri="{FF2B5EF4-FFF2-40B4-BE49-F238E27FC236}">
                <a16:creationId xmlns:a16="http://schemas.microsoft.com/office/drawing/2014/main" id="{617F2D46-1487-0600-60B7-4A55B8065977}"/>
              </a:ext>
            </a:extLst>
          </p:cNvPr>
          <p:cNvSpPr/>
          <p:nvPr/>
        </p:nvSpPr>
        <p:spPr>
          <a:xfrm>
            <a:off x="4630366" y="8398400"/>
            <a:ext cx="7133617" cy="4649821"/>
          </a:xfrm>
          <a:prstGeom prst="roundRect">
            <a:avLst>
              <a:gd name="adj" fmla="val 57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69C9D64-C110-A5E5-979C-FC9E8B81D2D4}"/>
              </a:ext>
            </a:extLst>
          </p:cNvPr>
          <p:cNvSpPr/>
          <p:nvPr/>
        </p:nvSpPr>
        <p:spPr>
          <a:xfrm>
            <a:off x="428015" y="8378944"/>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Aktiviti</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latin typeface="Aptos" panose="020B0004020202020204" pitchFamily="34" charset="0"/>
                <a:ea typeface="Yu Mincho" panose="02020400000000000000" pitchFamily="18" charset="-128"/>
                <a:cs typeface="Times New Roman" panose="02020603050405020304" pitchFamily="18" charset="0"/>
              </a:rPr>
              <a:t>M</a:t>
            </a: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emainkan peranan penting dalam memastikan penyelenggaraan dan pengurusan yang efisien di peringkat cawangan</a:t>
            </a:r>
            <a:endParaRPr lang="en-GB" dirty="0"/>
          </a:p>
        </p:txBody>
      </p:sp>
      <p:sp>
        <p:nvSpPr>
          <p:cNvPr id="14" name="Rectangle: Rounded Corners 13">
            <a:extLst>
              <a:ext uri="{FF2B5EF4-FFF2-40B4-BE49-F238E27FC236}">
                <a16:creationId xmlns:a16="http://schemas.microsoft.com/office/drawing/2014/main" id="{391C82D3-AACE-2EAB-B9C3-7F3435F03279}"/>
              </a:ext>
            </a:extLst>
          </p:cNvPr>
          <p:cNvSpPr/>
          <p:nvPr/>
        </p:nvSpPr>
        <p:spPr>
          <a:xfrm>
            <a:off x="428014" y="8359489"/>
            <a:ext cx="3521413" cy="46887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2400" b="1" dirty="0" err="1">
                <a:latin typeface="Aptos" panose="020B0004020202020204" pitchFamily="34" charset="0"/>
              </a:rPr>
              <a:t>Halatuju</a:t>
            </a:r>
            <a:r>
              <a:rPr lang="en-MY" sz="2400" b="1" dirty="0">
                <a:latin typeface="Aptos" panose="020B0004020202020204" pitchFamily="34" charset="0"/>
              </a:rPr>
              <a:t> </a:t>
            </a:r>
            <a:r>
              <a:rPr lang="en-MY" sz="2400" b="1" dirty="0" err="1">
                <a:latin typeface="Aptos" panose="020B0004020202020204" pitchFamily="34" charset="0"/>
              </a:rPr>
              <a:t>Firma</a:t>
            </a:r>
            <a:r>
              <a:rPr lang="en-MY" sz="2400" b="1" dirty="0">
                <a:latin typeface="Aptos" panose="020B0004020202020204" pitchFamily="34" charset="0"/>
              </a:rPr>
              <a:t>:</a:t>
            </a:r>
          </a:p>
          <a:p>
            <a:pPr algn="ctr"/>
            <a:endParaRPr lang="en-MY" sz="2400" b="1" dirty="0">
              <a:latin typeface="Aptos" panose="020B0004020202020204" pitchFamily="34" charset="0"/>
            </a:endParaRPr>
          </a:p>
          <a:p>
            <a:pPr algn="ctr"/>
            <a:r>
              <a:rPr lang="fi-FI" sz="2400" b="1" kern="100" dirty="0">
                <a:effectLst/>
                <a:latin typeface="Aptos" panose="020B0004020202020204" pitchFamily="34" charset="0"/>
                <a:ea typeface="Yu Mincho" panose="02020400000000000000" pitchFamily="18" charset="-128"/>
                <a:cs typeface="Times New Roman" panose="02020603050405020304" pitchFamily="18" charset="0"/>
              </a:rPr>
              <a:t>Halatuju utama UiTM adalah menjadi sebuah institusi pendidikan berkualiti yang diiktiraf secara nasional dan antarabangsa. </a:t>
            </a:r>
            <a:endParaRPr lang="en-GB" dirty="0"/>
          </a:p>
        </p:txBody>
      </p:sp>
      <p:sp>
        <p:nvSpPr>
          <p:cNvPr id="17" name="Rectangle 16">
            <a:extLst>
              <a:ext uri="{FF2B5EF4-FFF2-40B4-BE49-F238E27FC236}">
                <a16:creationId xmlns:a16="http://schemas.microsoft.com/office/drawing/2014/main" id="{DD3577F1-C570-2898-5630-D909D9BC8D4B}"/>
              </a:ext>
            </a:extLst>
          </p:cNvPr>
          <p:cNvSpPr/>
          <p:nvPr/>
        </p:nvSpPr>
        <p:spPr>
          <a:xfrm>
            <a:off x="-15936686" y="0"/>
            <a:ext cx="12192000" cy="6858000"/>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149062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0339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5719567"/>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8360746"/>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950528" y="8360746"/>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Parallelogram 1">
            <a:extLst>
              <a:ext uri="{FF2B5EF4-FFF2-40B4-BE49-F238E27FC236}">
                <a16:creationId xmlns:a16="http://schemas.microsoft.com/office/drawing/2014/main" id="{A24A1196-4044-C6A4-3554-C8023395599E}"/>
              </a:ext>
            </a:extLst>
          </p:cNvPr>
          <p:cNvSpPr/>
          <p:nvPr/>
        </p:nvSpPr>
        <p:spPr>
          <a:xfrm>
            <a:off x="7827983" y="-5719567"/>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26160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7E2A2C1-C7EB-3D60-2783-61690D3BD8D4}"/>
              </a:ext>
            </a:extLst>
          </p:cNvPr>
          <p:cNvGrpSpPr/>
          <p:nvPr/>
        </p:nvGrpSpPr>
        <p:grpSpPr>
          <a:xfrm>
            <a:off x="1" y="0"/>
            <a:ext cx="12191999" cy="6858000"/>
            <a:chOff x="5914417" y="0"/>
            <a:chExt cx="12191999" cy="6858000"/>
          </a:xfrm>
        </p:grpSpPr>
        <p:sp>
          <p:nvSpPr>
            <p:cNvPr id="4" name="Rectangle 3">
              <a:extLst>
                <a:ext uri="{FF2B5EF4-FFF2-40B4-BE49-F238E27FC236}">
                  <a16:creationId xmlns:a16="http://schemas.microsoft.com/office/drawing/2014/main" id="{CA1AA4E2-99D9-8D83-CE1B-0C2F4E5302DC}"/>
                </a:ext>
              </a:extLst>
            </p:cNvPr>
            <p:cNvSpPr/>
            <p:nvPr/>
          </p:nvSpPr>
          <p:spPr>
            <a:xfrm>
              <a:off x="5914417" y="0"/>
              <a:ext cx="12191999"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MY" dirty="0">
                <a:solidFill>
                  <a:schemeClr val="tx1"/>
                </a:solidFill>
              </a:endParaRPr>
            </a:p>
            <a:p>
              <a:endParaRPr lang="en-MY" dirty="0">
                <a:solidFill>
                  <a:schemeClr val="tx1"/>
                </a:solidFill>
              </a:endParaRPr>
            </a:p>
            <a:p>
              <a:endParaRPr lang="en-MY" dirty="0">
                <a:solidFill>
                  <a:schemeClr val="tx1"/>
                </a:solidFill>
              </a:endParaRPr>
            </a:p>
            <a:p>
              <a:endParaRPr lang="en-MY" dirty="0">
                <a:solidFill>
                  <a:schemeClr val="tx1"/>
                </a:solidFill>
              </a:endParaRPr>
            </a:p>
            <a:p>
              <a:pPr lvl="2" algn="ctr"/>
              <a:endParaRPr lang="en-MY" dirty="0">
                <a:solidFill>
                  <a:schemeClr val="tx1"/>
                </a:solidFill>
              </a:endParaRPr>
            </a:p>
            <a:p>
              <a:pPr lvl="2" algn="ctr"/>
              <a:endParaRPr lang="en-MY" sz="3200" b="1" dirty="0">
                <a:solidFill>
                  <a:schemeClr val="tx1"/>
                </a:solidFill>
                <a:latin typeface="Arial" panose="020B0604020202020204" pitchFamily="34" charset="0"/>
                <a:cs typeface="Arial" panose="020B0604020202020204" pitchFamily="34" charset="0"/>
              </a:endParaRPr>
            </a:p>
            <a:p>
              <a:pPr lvl="2" algn="ctr"/>
              <a:r>
                <a:rPr lang="en-MY" sz="3200" b="1" dirty="0">
                  <a:solidFill>
                    <a:schemeClr val="tx1"/>
                  </a:solidFill>
                  <a:latin typeface="Arial" panose="020B0604020202020204" pitchFamily="34" charset="0"/>
                  <a:cs typeface="Arial" panose="020B0604020202020204" pitchFamily="34" charset="0"/>
                </a:rPr>
                <a:t>LATIHAN INDUSTRI</a:t>
              </a:r>
            </a:p>
            <a:p>
              <a:pPr lvl="2" algn="ctr"/>
              <a:r>
                <a:rPr lang="en-MY" sz="3200" b="1" dirty="0">
                  <a:solidFill>
                    <a:schemeClr val="tx1"/>
                  </a:solidFill>
                  <a:latin typeface="Arial" panose="020B0604020202020204" pitchFamily="34" charset="0"/>
                  <a:cs typeface="Arial" panose="020B0604020202020204" pitchFamily="34" charset="0"/>
                </a:rPr>
                <a:t>BAHAGIAN PENTADBIRAN UiTM</a:t>
              </a:r>
            </a:p>
            <a:p>
              <a:pPr lvl="2"/>
              <a:endParaRPr lang="en-MY" b="1" dirty="0">
                <a:solidFill>
                  <a:schemeClr val="tx1"/>
                </a:solidFill>
                <a:latin typeface="Arial" panose="020B0604020202020204" pitchFamily="34" charset="0"/>
                <a:cs typeface="Arial" panose="020B0604020202020204" pitchFamily="34" charset="0"/>
              </a:endParaRPr>
            </a:p>
            <a:p>
              <a:pPr lvl="4"/>
              <a:r>
                <a:rPr lang="en-MY" b="1" dirty="0">
                  <a:solidFill>
                    <a:schemeClr val="tx1"/>
                  </a:solidFill>
                  <a:latin typeface="Arial" panose="020B0604020202020204" pitchFamily="34" charset="0"/>
                  <a:cs typeface="Arial" panose="020B0604020202020204" pitchFamily="34" charset="0"/>
                </a:rPr>
                <a:t>NAMA		: [CENSORED]</a:t>
              </a:r>
            </a:p>
            <a:p>
              <a:pPr lvl="4"/>
              <a:r>
                <a:rPr lang="en-MY" b="1" dirty="0">
                  <a:solidFill>
                    <a:schemeClr val="tx1"/>
                  </a:solidFill>
                  <a:latin typeface="Arial" panose="020B0604020202020204" pitchFamily="34" charset="0"/>
                  <a:cs typeface="Arial" panose="020B0604020202020204" pitchFamily="34" charset="0"/>
                </a:rPr>
                <a:t>KURSUS	: [CENSORED]</a:t>
              </a:r>
            </a:p>
            <a:p>
              <a:pPr lvl="4"/>
              <a:r>
                <a:rPr lang="en-MY" b="1" dirty="0">
                  <a:solidFill>
                    <a:schemeClr val="tx1"/>
                  </a:solidFill>
                  <a:latin typeface="Arial" panose="020B0604020202020204" pitchFamily="34" charset="0"/>
                  <a:cs typeface="Arial" panose="020B0604020202020204" pitchFamily="34" charset="0"/>
                </a:rPr>
                <a:t>NO. MATRIK	: [CENSORED]</a:t>
              </a:r>
            </a:p>
            <a:p>
              <a:pPr lvl="4"/>
              <a:r>
                <a:rPr lang="en-MY" b="1" dirty="0">
                  <a:solidFill>
                    <a:schemeClr val="tx1"/>
                  </a:solidFill>
                  <a:latin typeface="Arial" panose="020B0604020202020204" pitchFamily="34" charset="0"/>
                  <a:cs typeface="Arial" panose="020B0604020202020204" pitchFamily="34" charset="0"/>
                </a:rPr>
                <a:t>PENYELIA	: PUAN NAJIBAH MOHAMED NAZIR</a:t>
              </a:r>
            </a:p>
            <a:p>
              <a:endParaRPr lang="en-MY" dirty="0">
                <a:solidFill>
                  <a:schemeClr val="tx1"/>
                </a:solidFill>
              </a:endParaRPr>
            </a:p>
            <a:p>
              <a:endParaRPr lang="en-GB" dirty="0">
                <a:solidFill>
                  <a:schemeClr val="tx1"/>
                </a:solidFill>
              </a:endParaRPr>
            </a:p>
          </p:txBody>
        </p:sp>
        <p:pic>
          <p:nvPicPr>
            <p:cNvPr id="1030" name="Picture 6" descr="Politeknik Besut Terengganu">
              <a:extLst>
                <a:ext uri="{FF2B5EF4-FFF2-40B4-BE49-F238E27FC236}">
                  <a16:creationId xmlns:a16="http://schemas.microsoft.com/office/drawing/2014/main" id="{F05E8DCA-A487-020B-C694-7845DB8D4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547" y="358603"/>
              <a:ext cx="2594177" cy="25941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menterian Pendidikan Tinggi Malaysia - Wikipedia Bahasa Melayu,  ensiklopedia bebas">
              <a:extLst>
                <a:ext uri="{FF2B5EF4-FFF2-40B4-BE49-F238E27FC236}">
                  <a16:creationId xmlns:a16="http://schemas.microsoft.com/office/drawing/2014/main" id="{1851B57A-7990-01ED-1201-2F114F206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5652" y="918645"/>
              <a:ext cx="3854584" cy="147409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8A887DF3-E202-FAD4-B2D4-57C3421F8863}"/>
              </a:ext>
            </a:extLst>
          </p:cNvPr>
          <p:cNvSpPr/>
          <p:nvPr/>
        </p:nvSpPr>
        <p:spPr>
          <a:xfrm>
            <a:off x="320511" y="593889"/>
            <a:ext cx="3129699" cy="17988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164228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28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5">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4523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28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3235607" y="-3201789"/>
            <a:ext cx="19105122" cy="13365804"/>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7" name="Rectangle: Rounded Corners 6">
            <a:extLst>
              <a:ext uri="{FF2B5EF4-FFF2-40B4-BE49-F238E27FC236}">
                <a16:creationId xmlns:a16="http://schemas.microsoft.com/office/drawing/2014/main" id="{FFDFC1C4-D37C-334D-8D4D-FC76A9B1AF50}"/>
              </a:ext>
            </a:extLst>
          </p:cNvPr>
          <p:cNvSpPr/>
          <p:nvPr/>
        </p:nvSpPr>
        <p:spPr>
          <a:xfrm>
            <a:off x="356684"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1</a:t>
            </a:r>
          </a:p>
          <a:p>
            <a:pPr marL="342900" lvl="0" indent="-342900">
              <a:lnSpc>
                <a:spcPct val="107000"/>
              </a:lnSpc>
              <a:buFont typeface="+mj-lt"/>
              <a:buAutoNum type="romanUcPeriod"/>
            </a:pPr>
            <a:endParaRPr lang="fi-FI" sz="24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Lapor diri.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Mengenali persekitaran di Bahagian Pentadbiran UiTMCK.</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melakarkan sijil.</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Mengemaskini ”Google Site”.</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8558926-1304-EA5A-2CD3-049A1FF49954}"/>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MINGGU 2</a:t>
            </a:r>
          </a:p>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Menyimpan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arkib</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Membuka kotak arkib baharu.</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Melupus dokumen-dokumen lama.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memo baharu untuk tujuan penamaan fail yang akan diarkib.</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GB" dirty="0"/>
          </a:p>
        </p:txBody>
      </p:sp>
      <p:sp>
        <p:nvSpPr>
          <p:cNvPr id="2" name="Rectangle: Rounded Corners 1">
            <a:extLst>
              <a:ext uri="{FF2B5EF4-FFF2-40B4-BE49-F238E27FC236}">
                <a16:creationId xmlns:a16="http://schemas.microsoft.com/office/drawing/2014/main" id="{EFABDA5D-88C3-491C-C23F-237718E9D1EB}"/>
              </a:ext>
            </a:extLst>
          </p:cNvPr>
          <p:cNvSpPr/>
          <p:nvPr/>
        </p:nvSpPr>
        <p:spPr>
          <a:xfrm>
            <a:off x="336419" y="-5826868"/>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3</a:t>
            </a: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Memegang jawatan sebagai kerani di Bahagian Pentadbiran untuk menimba ilmu yang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Melupuskan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fail dan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Menjawab</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panggilan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telefon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datang</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25F943B4-5F8A-6186-3DCE-DDE43200EA74}"/>
              </a:ext>
            </a:extLst>
          </p:cNvPr>
          <p:cNvSpPr/>
          <p:nvPr/>
        </p:nvSpPr>
        <p:spPr>
          <a:xfrm>
            <a:off x="336419" y="-11408726"/>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5</a:t>
            </a: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klinik yang dihantar ke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Merujuk bil rujukan yang telah diarkib di dalam sistem “Klinik Panel”.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melupus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mesin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“shredder”.</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Mengurus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diberi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tujuan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penyimpanan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9E858733-9694-F069-5618-C1F32B8A98F3}"/>
              </a:ext>
            </a:extLst>
          </p:cNvPr>
          <p:cNvSpPr/>
          <p:nvPr/>
        </p:nvSpPr>
        <p:spPr>
          <a:xfrm>
            <a:off x="7655783" y="7371768"/>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4</a:t>
            </a: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klinik.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Memastikan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disahkan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oleh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menjawab panggilan telefon di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hospital.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penting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0473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28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3235607" y="-3201789"/>
            <a:ext cx="19105122" cy="13365804"/>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7" name="Rectangle: Rounded Corners 6">
            <a:extLst>
              <a:ext uri="{FF2B5EF4-FFF2-40B4-BE49-F238E27FC236}">
                <a16:creationId xmlns:a16="http://schemas.microsoft.com/office/drawing/2014/main" id="{FFDFC1C4-D37C-334D-8D4D-FC76A9B1AF50}"/>
              </a:ext>
            </a:extLst>
          </p:cNvPr>
          <p:cNvSpPr/>
          <p:nvPr/>
        </p:nvSpPr>
        <p:spPr>
          <a:xfrm>
            <a:off x="356684"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1</a:t>
            </a:r>
          </a:p>
          <a:p>
            <a:pPr marL="342900" lvl="0" indent="-342900">
              <a:lnSpc>
                <a:spcPct val="107000"/>
              </a:lnSpc>
              <a:buFont typeface="+mj-lt"/>
              <a:buAutoNum type="romanUcPeriod"/>
            </a:pPr>
            <a:endParaRPr lang="fi-FI" sz="24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Lapor diri.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Mengenali persekitaran di Bahagian Pentadbiran UiTMCK.</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melakarkan sijil.</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Mengemaskini ”Google Site”.</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8558926-1304-EA5A-2CD3-049A1FF49954}"/>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MINGGU 2</a:t>
            </a:r>
          </a:p>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membaiki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komputer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menyambungkan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semula</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kabel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“HDMI”.</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Menyimpan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arkib</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Membuka kotak arkib baharu.</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Melupus dokumen-dokumen lama.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memo baharu untuk tujuan penamaan fail yang akan diarkib.</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GB" dirty="0"/>
          </a:p>
        </p:txBody>
      </p:sp>
      <p:sp>
        <p:nvSpPr>
          <p:cNvPr id="9" name="Rectangle: Rounded Corners 8">
            <a:extLst>
              <a:ext uri="{FF2B5EF4-FFF2-40B4-BE49-F238E27FC236}">
                <a16:creationId xmlns:a16="http://schemas.microsoft.com/office/drawing/2014/main" id="{A94BA73D-8C17-9873-42DF-FE087B0B2D5C}"/>
              </a:ext>
            </a:extLst>
          </p:cNvPr>
          <p:cNvSpPr/>
          <p:nvPr/>
        </p:nvSpPr>
        <p:spPr>
          <a:xfrm>
            <a:off x="336419"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3</a:t>
            </a: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Memegang jawatan sebagai kerani di Bahagian Pentadbiran untuk menimba ilmu yang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Melupuskan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fail dan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Menjawab</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panggilan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telefon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datang</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CC0F0D46-C6CE-F2B5-34A2-20C0C86FAE0C}"/>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4</a:t>
            </a: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klinik.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Memastikan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disahkan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oleh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menjawab panggilan telefon di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hospital.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penting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7591AA0F-1777-24BB-E76B-A9712FC859CC}"/>
              </a:ext>
            </a:extLst>
          </p:cNvPr>
          <p:cNvSpPr/>
          <p:nvPr/>
        </p:nvSpPr>
        <p:spPr>
          <a:xfrm>
            <a:off x="336419" y="-501765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5</a:t>
            </a: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klinik yang dihantar ke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Merujuk bil rujukan yang telah diarkib di dalam sistem “Klinik Panel”.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melupus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mesin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“shredder”.</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Mengurus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diberi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tujuan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penyimpanan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359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28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3235607" y="-3201789"/>
            <a:ext cx="19105122" cy="13365804"/>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7" name="Rectangle: Rounded Corners 6">
            <a:extLst>
              <a:ext uri="{FF2B5EF4-FFF2-40B4-BE49-F238E27FC236}">
                <a16:creationId xmlns:a16="http://schemas.microsoft.com/office/drawing/2014/main" id="{FFDFC1C4-D37C-334D-8D4D-FC76A9B1AF50}"/>
              </a:ext>
            </a:extLst>
          </p:cNvPr>
          <p:cNvSpPr/>
          <p:nvPr/>
        </p:nvSpPr>
        <p:spPr>
          <a:xfrm>
            <a:off x="356684"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1</a:t>
            </a:r>
          </a:p>
          <a:p>
            <a:pPr marL="342900" lvl="0" indent="-342900">
              <a:lnSpc>
                <a:spcPct val="107000"/>
              </a:lnSpc>
              <a:buFont typeface="+mj-lt"/>
              <a:buAutoNum type="romanUcPeriod"/>
            </a:pPr>
            <a:endParaRPr lang="fi-FI" sz="24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Lapor diri.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Mengenali persekitaran di Bahagian Pentadbiran UiTMCK.</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melakarkan sijil.</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Mengemaskini ”Google Site”.</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8558926-1304-EA5A-2CD3-049A1FF49954}"/>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r>
              <a:rPr lang="en-GB" sz="2000" b="1" kern="100" dirty="0">
                <a:latin typeface="Times New Roman" panose="02020603050405020304" pitchFamily="18" charset="0"/>
                <a:ea typeface="Calibri" panose="020F0502020204030204" pitchFamily="34" charset="0"/>
                <a:cs typeface="Times New Roman" panose="02020603050405020304" pitchFamily="18" charset="0"/>
              </a:rPr>
              <a:t>MINGGU 2</a:t>
            </a:r>
          </a:p>
          <a:p>
            <a:pPr marL="342900" lvl="0" indent="-342900">
              <a:lnSpc>
                <a:spcPct val="107000"/>
              </a:lnSpc>
              <a:buFont typeface="+mj-lt"/>
              <a:buAutoNum type="romanUcPeriod"/>
            </a:pPr>
            <a:endParaRPr lang="en-GB"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membaiki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komputer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menyambungkan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semula</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kabel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“HDMI”.</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Menyimpan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arkib</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Membuka kotak arkib baharu.</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Melupus dokumen-dokumen lama.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memo baharu untuk tujuan penamaan fail yang akan diarkib.</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GB" dirty="0"/>
          </a:p>
        </p:txBody>
      </p:sp>
      <p:sp>
        <p:nvSpPr>
          <p:cNvPr id="9" name="Rectangle: Rounded Corners 8">
            <a:extLst>
              <a:ext uri="{FF2B5EF4-FFF2-40B4-BE49-F238E27FC236}">
                <a16:creationId xmlns:a16="http://schemas.microsoft.com/office/drawing/2014/main" id="{A94BA73D-8C17-9873-42DF-FE087B0B2D5C}"/>
              </a:ext>
            </a:extLst>
          </p:cNvPr>
          <p:cNvSpPr/>
          <p:nvPr/>
        </p:nvSpPr>
        <p:spPr>
          <a:xfrm>
            <a:off x="336419" y="56420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400" b="1" kern="100" dirty="0">
                <a:effectLst/>
                <a:latin typeface="Times New Roman" panose="02020603050405020304" pitchFamily="18" charset="0"/>
                <a:ea typeface="Calibri" panose="020F0502020204030204" pitchFamily="34" charset="0"/>
                <a:cs typeface="Times New Roman" panose="02020603050405020304" pitchFamily="18" charset="0"/>
              </a:rPr>
              <a:t>MINGGU 3</a:t>
            </a: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Memegang jawatan sebagai kerani di Bahagian Pentadbiran untuk menimba ilmu yang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Melupuskan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fail dan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Menjawab</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panggilan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telefon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datang</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CC0F0D46-C6CE-F2B5-34A2-20C0C86FAE0C}"/>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4</a:t>
            </a: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klinik.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Memastikan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disahkan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oleh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menjawab panggilan telefon di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tuntutan bayaran hospital.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penting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7591AA0F-1777-24BB-E76B-A9712FC859CC}"/>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5</a:t>
            </a: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mengisi borang klinik yang dihantar ke Bahagian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Merujuk bil rujukan yang telah diarkib di dalam sistem “Klinik Panel”.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melupus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mesin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“shredder”.</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tabLst>
                <a:tab pos="680085" algn="l"/>
              </a:tabLst>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Mengurus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diberi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tujuan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penyimpanan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fail.</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035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5">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5506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5">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8171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4925211" y="-3672369"/>
            <a:ext cx="22113751" cy="15291881"/>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59DCBE53-92DC-979C-7999-59B890019F16}"/>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6</a:t>
            </a: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Membuat</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lakaran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“tag”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pelajar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praktikal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sudah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habis</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praktikal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lain.</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Menyusun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atur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Mengisi</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Perdana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Machang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Menyemak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peserta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temu</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duga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Kerani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menghubungi</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mereka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62A1A71-244B-E76F-FCFC-C4C1E926018A}"/>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7</a:t>
            </a: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Membuat penyemakan kehadiran bagi peserta temuduga kerani Kewangan Bahagian Pentadbiran.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Menyalin semula borang Permohonan Tukar Kampus Pensyarah mengikut format yang terkini.</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Menjadi Urusetia untuk program ujian kemasukkan temuduga bagi Kerani Kewangan.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Menulis</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tuntutan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bayaran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rawatan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perubatan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tanggungan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Menanda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nama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mengikut</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nama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tertera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sijil</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penghargaan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708DB79F-8501-5763-0749-A7B8EB82A7C6}"/>
              </a:ext>
            </a:extLst>
          </p:cNvPr>
          <p:cNvSpPr/>
          <p:nvPr/>
        </p:nvSpPr>
        <p:spPr>
          <a:xfrm>
            <a:off x="336419" y="-5140891"/>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8</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pengemasan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semula</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stor</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belakang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Pembuatan lakaran infografik untuk pensyarah yang baharu.</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Mendapat tugasan untuk memperbaiki lakaran infografik sebelum ini.</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Mengisi ”Sheet” untuk temuduga jawatan kumpulan pelaksana UiTMCK.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Membuat penambahan isi yang baru dan memperbaiki lakaran infografik.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1771ACAE-9C28-E917-930B-C27E3DBFD97B}"/>
              </a:ext>
            </a:extLst>
          </p:cNvPr>
          <p:cNvSpPr/>
          <p:nvPr/>
        </p:nvSpPr>
        <p:spPr>
          <a:xfrm>
            <a:off x="7654973" y="7368524"/>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9</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Menulis</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tuntutan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bayaran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rawatan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Membuat</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pengisian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perubatan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”Microsoft Excel”.</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infografik</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kepada</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“template” yang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boleh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aplikasi</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“Canva”.</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Membuat lakaran poster untuk permohonan zakat UiTMCK.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4397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err="1">
                <a:latin typeface="Aharoni" panose="02010803020104030203" pitchFamily="2" charset="-79"/>
                <a:cs typeface="Aharoni" panose="02010803020104030203" pitchFamily="2" charset="-79"/>
              </a:rPr>
              <a:t>Empat</a:t>
            </a:r>
            <a:endParaRPr lang="en-GB" sz="3200" b="1" dirty="0">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latin typeface="Aharoni" panose="02010803020104030203" pitchFamily="2" charset="-79"/>
                <a:cs typeface="Aharoni" panose="02010803020104030203" pitchFamily="2" charset="-79"/>
              </a:rPr>
              <a:t>Bulan</a:t>
            </a:r>
            <a:endParaRPr lang="en-MY" sz="3200" b="1" dirty="0">
              <a:latin typeface="Aharoni" panose="02010803020104030203" pitchFamily="2" charset="-79"/>
              <a:cs typeface="Aharoni" panose="02010803020104030203" pitchFamily="2" charset="-79"/>
            </a:endParaRPr>
          </a:p>
          <a:p>
            <a:pPr algn="ctr"/>
            <a:r>
              <a:rPr lang="en-MY" sz="3200" b="1" dirty="0">
                <a:latin typeface="Aharoni" panose="02010803020104030203" pitchFamily="2" charset="-79"/>
                <a:cs typeface="Aharoni" panose="02010803020104030203" pitchFamily="2" charset="-79"/>
              </a:rPr>
              <a:t>Lima</a:t>
            </a:r>
            <a:endParaRPr lang="en-GB" sz="3200" b="1" dirty="0">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4925211" y="-3672369"/>
            <a:ext cx="22113751" cy="15291881"/>
          </a:xfrm>
          <a:prstGeom prst="parallelogram">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59DCBE53-92DC-979C-7999-59B890019F16}"/>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6</a:t>
            </a: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Membuat</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lakaran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“tag”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pelajar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praktikal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sudah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habis</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praktikal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menghantar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dokumen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lain.</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Menyusun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atur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mesyuarat</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Mengisi</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Perdana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Machang</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Menyemak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peserta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temu</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duga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Kerani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Kewangan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menghubungi</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mereka</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62A1A71-244B-E76F-FCFC-C4C1E926018A}"/>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7</a:t>
            </a: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Membuat penyemakan kehadiran bagi peserta temuduga kerani Kewangan Bahagian Pentadbiran.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Menyalin semula borang Permohonan Tukar Kampus Pensyarah mengikut format yang terkini.</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600" kern="100" dirty="0">
                <a:effectLst/>
                <a:latin typeface="Times New Roman" panose="02020603050405020304" pitchFamily="18" charset="0"/>
                <a:ea typeface="Calibri" panose="020F0502020204030204" pitchFamily="34" charset="0"/>
                <a:cs typeface="Times New Roman" panose="02020603050405020304" pitchFamily="18" charset="0"/>
              </a:rPr>
              <a:t>Menjadi Urusetia untuk program ujian kemasukkan temuduga bagi Kerani Kewangan.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Menulis</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tuntutan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bayaran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bagi</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rawatan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perubatan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tanggungan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Menanda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nama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mengikut</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nama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tertera</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sijil</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penghargaan</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708DB79F-8501-5763-0749-A7B8EB82A7C6}"/>
              </a:ext>
            </a:extLst>
          </p:cNvPr>
          <p:cNvSpPr/>
          <p:nvPr/>
        </p:nvSpPr>
        <p:spPr>
          <a:xfrm>
            <a:off x="336419" y="540057"/>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8</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Membantu</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menolong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pengemasan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semula</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stor</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belakang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Pembuatan lakaran infografik untuk pensyarah yang baharu.</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Mendapat tugasan untuk memperbaiki lakaran infografik sebelum ini.</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Mengisi ”Sheet” untuk temuduga jawatan kumpulan pelaksana UiTMCK.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Membuat penambahan isi yang baru dan memperbaiki lakaran infografik.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1771ACAE-9C28-E917-930B-C27E3DBFD97B}"/>
              </a:ext>
            </a:extLst>
          </p:cNvPr>
          <p:cNvSpPr/>
          <p:nvPr/>
        </p:nvSpPr>
        <p:spPr>
          <a:xfrm>
            <a:off x="7654973" y="1629210"/>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9</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Menulis</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borang</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tuntutan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bayaran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rawatan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Membuat</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pengisian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perubatan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”Microsoft Excel”.</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infografik</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kepada</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“template” yang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boleh</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kern="100" dirty="0" err="1">
                <a:effectLst/>
                <a:latin typeface="Times New Roman" panose="02020603050405020304" pitchFamily="18" charset="0"/>
                <a:ea typeface="Calibri" panose="020F0502020204030204" pitchFamily="34" charset="0"/>
                <a:cs typeface="Times New Roman" panose="02020603050405020304" pitchFamily="18" charset="0"/>
              </a:rPr>
              <a:t>aplikasi</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“Canva”.</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Membuat lakaran poster untuk permohonan zakat UiTMCK.</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057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5">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25875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18687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E377E0-2D9D-B095-0141-393D3183FC1E}"/>
              </a:ext>
            </a:extLst>
          </p:cNvPr>
          <p:cNvSpPr/>
          <p:nvPr/>
        </p:nvSpPr>
        <p:spPr>
          <a:xfrm>
            <a:off x="0" y="0"/>
            <a:ext cx="12192000" cy="6858000"/>
          </a:xfrm>
          <a:prstGeom prst="rect">
            <a:avLst/>
          </a:prstGeom>
          <a:blipFill>
            <a:blip r:embed="rId2">
              <a:alphaModFix amt="75000"/>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F7E2A2C1-C7EB-3D60-2783-61690D3BD8D4}"/>
              </a:ext>
            </a:extLst>
          </p:cNvPr>
          <p:cNvGrpSpPr/>
          <p:nvPr/>
        </p:nvGrpSpPr>
        <p:grpSpPr>
          <a:xfrm>
            <a:off x="-14235735" y="0"/>
            <a:ext cx="12191999" cy="6858000"/>
            <a:chOff x="5914417" y="0"/>
            <a:chExt cx="12191999" cy="6858000"/>
          </a:xfrm>
        </p:grpSpPr>
        <p:sp>
          <p:nvSpPr>
            <p:cNvPr id="4" name="Rectangle 3">
              <a:extLst>
                <a:ext uri="{FF2B5EF4-FFF2-40B4-BE49-F238E27FC236}">
                  <a16:creationId xmlns:a16="http://schemas.microsoft.com/office/drawing/2014/main" id="{CA1AA4E2-99D9-8D83-CE1B-0C2F4E5302DC}"/>
                </a:ext>
              </a:extLst>
            </p:cNvPr>
            <p:cNvSpPr/>
            <p:nvPr/>
          </p:nvSpPr>
          <p:spPr>
            <a:xfrm>
              <a:off x="5914417" y="0"/>
              <a:ext cx="12191999"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MY" dirty="0">
                <a:solidFill>
                  <a:schemeClr val="tx1"/>
                </a:solidFill>
              </a:endParaRPr>
            </a:p>
            <a:p>
              <a:endParaRPr lang="en-MY" dirty="0">
                <a:solidFill>
                  <a:schemeClr val="tx1"/>
                </a:solidFill>
              </a:endParaRPr>
            </a:p>
            <a:p>
              <a:endParaRPr lang="en-MY" dirty="0">
                <a:solidFill>
                  <a:schemeClr val="tx1"/>
                </a:solidFill>
              </a:endParaRPr>
            </a:p>
            <a:p>
              <a:endParaRPr lang="en-MY" dirty="0">
                <a:solidFill>
                  <a:schemeClr val="tx1"/>
                </a:solidFill>
              </a:endParaRPr>
            </a:p>
            <a:p>
              <a:pPr lvl="2" algn="ctr"/>
              <a:endParaRPr lang="en-MY" dirty="0">
                <a:solidFill>
                  <a:schemeClr val="tx1"/>
                </a:solidFill>
              </a:endParaRPr>
            </a:p>
            <a:p>
              <a:pPr lvl="2" algn="ctr"/>
              <a:endParaRPr lang="en-MY" sz="3200" b="1" dirty="0">
                <a:solidFill>
                  <a:schemeClr val="tx1"/>
                </a:solidFill>
                <a:latin typeface="Arial" panose="020B0604020202020204" pitchFamily="34" charset="0"/>
                <a:cs typeface="Arial" panose="020B0604020202020204" pitchFamily="34" charset="0"/>
              </a:endParaRPr>
            </a:p>
            <a:p>
              <a:pPr lvl="2" algn="ctr"/>
              <a:r>
                <a:rPr lang="en-MY" sz="3200" b="1" dirty="0">
                  <a:solidFill>
                    <a:schemeClr val="tx1"/>
                  </a:solidFill>
                  <a:latin typeface="Arial" panose="020B0604020202020204" pitchFamily="34" charset="0"/>
                  <a:cs typeface="Arial" panose="020B0604020202020204" pitchFamily="34" charset="0"/>
                </a:rPr>
                <a:t>LATIHAN INDUSTRI</a:t>
              </a:r>
            </a:p>
            <a:p>
              <a:pPr lvl="2" algn="ctr"/>
              <a:r>
                <a:rPr lang="en-MY" sz="3200" b="1" dirty="0">
                  <a:solidFill>
                    <a:schemeClr val="tx1"/>
                  </a:solidFill>
                  <a:latin typeface="Arial" panose="020B0604020202020204" pitchFamily="34" charset="0"/>
                  <a:cs typeface="Arial" panose="020B0604020202020204" pitchFamily="34" charset="0"/>
                </a:rPr>
                <a:t>BAHAGIAN PENTADBIRAN UiTM</a:t>
              </a:r>
            </a:p>
            <a:p>
              <a:pPr lvl="2"/>
              <a:endParaRPr lang="en-MY" b="1" dirty="0">
                <a:solidFill>
                  <a:schemeClr val="tx1"/>
                </a:solidFill>
                <a:latin typeface="Arial" panose="020B0604020202020204" pitchFamily="34" charset="0"/>
                <a:cs typeface="Arial" panose="020B0604020202020204" pitchFamily="34" charset="0"/>
              </a:endParaRPr>
            </a:p>
            <a:p>
              <a:pPr lvl="4"/>
              <a:r>
                <a:rPr lang="en-MY" b="1" dirty="0">
                  <a:solidFill>
                    <a:schemeClr val="tx1"/>
                  </a:solidFill>
                  <a:latin typeface="Arial" panose="020B0604020202020204" pitchFamily="34" charset="0"/>
                  <a:cs typeface="Arial" panose="020B0604020202020204" pitchFamily="34" charset="0"/>
                </a:rPr>
                <a:t>NAMA		: AHMAD SUFI DANIAL BIN ABDUL AZIZ</a:t>
              </a:r>
            </a:p>
            <a:p>
              <a:pPr lvl="4"/>
              <a:r>
                <a:rPr lang="en-MY" b="1" dirty="0">
                  <a:solidFill>
                    <a:schemeClr val="tx1"/>
                  </a:solidFill>
                  <a:latin typeface="Arial" panose="020B0604020202020204" pitchFamily="34" charset="0"/>
                  <a:cs typeface="Arial" panose="020B0604020202020204" pitchFamily="34" charset="0"/>
                </a:rPr>
                <a:t>KURSUS	: DIPLOMA TEKNOLGI MAKLUMAT </a:t>
              </a:r>
            </a:p>
            <a:p>
              <a:pPr lvl="4"/>
              <a:r>
                <a:rPr lang="en-MY" b="1" dirty="0">
                  <a:solidFill>
                    <a:schemeClr val="tx1"/>
                  </a:solidFill>
                  <a:latin typeface="Arial" panose="020B0604020202020204" pitchFamily="34" charset="0"/>
                  <a:cs typeface="Arial" panose="020B0604020202020204" pitchFamily="34" charset="0"/>
                </a:rPr>
                <a:t>NO. MATRIK	: 34DDT21F1048</a:t>
              </a:r>
            </a:p>
            <a:p>
              <a:pPr lvl="4"/>
              <a:r>
                <a:rPr lang="en-MY" b="1" dirty="0">
                  <a:solidFill>
                    <a:schemeClr val="tx1"/>
                  </a:solidFill>
                  <a:latin typeface="Arial" panose="020B0604020202020204" pitchFamily="34" charset="0"/>
                  <a:cs typeface="Arial" panose="020B0604020202020204" pitchFamily="34" charset="0"/>
                </a:rPr>
                <a:t>PENYELIA	: PUAN NAJIBAH MOHAMED NAZIR</a:t>
              </a:r>
            </a:p>
            <a:p>
              <a:endParaRPr lang="en-MY" dirty="0">
                <a:solidFill>
                  <a:schemeClr val="tx1"/>
                </a:solidFill>
              </a:endParaRPr>
            </a:p>
            <a:p>
              <a:endParaRPr lang="en-GB" dirty="0">
                <a:solidFill>
                  <a:schemeClr val="tx1"/>
                </a:solidFill>
              </a:endParaRPr>
            </a:p>
          </p:txBody>
        </p:sp>
        <p:pic>
          <p:nvPicPr>
            <p:cNvPr id="1030" name="Picture 6" descr="Politeknik Besut Terengganu">
              <a:extLst>
                <a:ext uri="{FF2B5EF4-FFF2-40B4-BE49-F238E27FC236}">
                  <a16:creationId xmlns:a16="http://schemas.microsoft.com/office/drawing/2014/main" id="{F05E8DCA-A487-020B-C694-7845DB8D4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547" y="358603"/>
              <a:ext cx="2594177" cy="25941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menterian Pendidikan Tinggi Malaysia - Wikipedia Bahasa Melayu,  ensiklopedia bebas">
              <a:extLst>
                <a:ext uri="{FF2B5EF4-FFF2-40B4-BE49-F238E27FC236}">
                  <a16:creationId xmlns:a16="http://schemas.microsoft.com/office/drawing/2014/main" id="{1851B57A-7990-01ED-1201-2F114F206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5652" y="918645"/>
              <a:ext cx="3854584" cy="147409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FA435458-909C-E897-85FB-9FDF66DD1834}"/>
              </a:ext>
            </a:extLst>
          </p:cNvPr>
          <p:cNvSpPr txBox="1"/>
          <p:nvPr/>
        </p:nvSpPr>
        <p:spPr>
          <a:xfrm>
            <a:off x="1" y="0"/>
            <a:ext cx="12191999" cy="6858000"/>
          </a:xfrm>
          <a:custGeom>
            <a:avLst/>
            <a:gdLst/>
            <a:ahLst/>
            <a:cxnLst/>
            <a:rect l="l" t="t" r="r" b="b"/>
            <a:pathLst>
              <a:path w="12191999" h="6858000">
                <a:moveTo>
                  <a:pt x="4456351" y="3028446"/>
                </a:moveTo>
                <a:lnTo>
                  <a:pt x="4456351" y="4673211"/>
                </a:lnTo>
                <a:lnTo>
                  <a:pt x="5086689" y="4673211"/>
                </a:lnTo>
                <a:lnTo>
                  <a:pt x="5086689" y="3028446"/>
                </a:lnTo>
                <a:close/>
                <a:moveTo>
                  <a:pt x="7810467" y="2402754"/>
                </a:moveTo>
                <a:lnTo>
                  <a:pt x="7810467" y="4673211"/>
                </a:lnTo>
                <a:lnTo>
                  <a:pt x="8385051" y="4673211"/>
                </a:lnTo>
                <a:lnTo>
                  <a:pt x="8385051" y="2941717"/>
                </a:lnTo>
                <a:lnTo>
                  <a:pt x="8826950" y="4673211"/>
                </a:lnTo>
                <a:lnTo>
                  <a:pt x="9347038" y="4673211"/>
                </a:lnTo>
                <a:lnTo>
                  <a:pt x="9789760" y="2941717"/>
                </a:lnTo>
                <a:lnTo>
                  <a:pt x="9789760" y="4673211"/>
                </a:lnTo>
                <a:lnTo>
                  <a:pt x="10364344" y="4673211"/>
                </a:lnTo>
                <a:lnTo>
                  <a:pt x="10364344" y="2402754"/>
                </a:lnTo>
                <a:lnTo>
                  <a:pt x="9442237" y="2402754"/>
                </a:lnTo>
                <a:lnTo>
                  <a:pt x="9088954" y="3784233"/>
                </a:lnTo>
                <a:lnTo>
                  <a:pt x="8733130" y="2402754"/>
                </a:lnTo>
                <a:close/>
                <a:moveTo>
                  <a:pt x="5372690" y="2402754"/>
                </a:moveTo>
                <a:lnTo>
                  <a:pt x="5372690" y="2963399"/>
                </a:lnTo>
                <a:lnTo>
                  <a:pt x="6088209" y="2963399"/>
                </a:lnTo>
                <a:lnTo>
                  <a:pt x="6088209" y="4673211"/>
                </a:lnTo>
                <a:lnTo>
                  <a:pt x="6789790" y="4673211"/>
                </a:lnTo>
                <a:lnTo>
                  <a:pt x="6789790" y="2963399"/>
                </a:lnTo>
                <a:lnTo>
                  <a:pt x="7505309" y="2963399"/>
                </a:lnTo>
                <a:lnTo>
                  <a:pt x="7505309" y="2402754"/>
                </a:lnTo>
                <a:close/>
                <a:moveTo>
                  <a:pt x="4456351" y="2402754"/>
                </a:moveTo>
                <a:lnTo>
                  <a:pt x="4456351" y="2831756"/>
                </a:lnTo>
                <a:lnTo>
                  <a:pt x="5086689" y="2831756"/>
                </a:lnTo>
                <a:lnTo>
                  <a:pt x="5086689" y="2402754"/>
                </a:lnTo>
                <a:close/>
                <a:moveTo>
                  <a:pt x="1838059" y="2402754"/>
                </a:moveTo>
                <a:lnTo>
                  <a:pt x="1838059" y="3755460"/>
                </a:lnTo>
                <a:cubicBezTo>
                  <a:pt x="1838059" y="3866889"/>
                  <a:pt x="1859742" y="3994830"/>
                  <a:pt x="1903107" y="4139282"/>
                </a:cubicBezTo>
                <a:cubicBezTo>
                  <a:pt x="1929952" y="4229045"/>
                  <a:pt x="1979769" y="4316230"/>
                  <a:pt x="2052560" y="4400838"/>
                </a:cubicBezTo>
                <a:cubicBezTo>
                  <a:pt x="2125351" y="4485446"/>
                  <a:pt x="2205628" y="4550707"/>
                  <a:pt x="2293390" y="4596621"/>
                </a:cubicBezTo>
                <a:cubicBezTo>
                  <a:pt x="2381152" y="4642535"/>
                  <a:pt x="2490338" y="4673231"/>
                  <a:pt x="2620949" y="4688711"/>
                </a:cubicBezTo>
                <a:cubicBezTo>
                  <a:pt x="2751560" y="4704190"/>
                  <a:pt x="2872103" y="4711930"/>
                  <a:pt x="2982580" y="4711930"/>
                </a:cubicBezTo>
                <a:cubicBezTo>
                  <a:pt x="3173592" y="4711930"/>
                  <a:pt x="3337243" y="4686650"/>
                  <a:pt x="3473532" y="4636090"/>
                </a:cubicBezTo>
                <a:cubicBezTo>
                  <a:pt x="3571619" y="4599985"/>
                  <a:pt x="3665318" y="4537305"/>
                  <a:pt x="3754629" y="4448051"/>
                </a:cubicBezTo>
                <a:cubicBezTo>
                  <a:pt x="3843940" y="4358796"/>
                  <a:pt x="3909503" y="4254583"/>
                  <a:pt x="3951319" y="4135410"/>
                </a:cubicBezTo>
                <a:cubicBezTo>
                  <a:pt x="3993135" y="4016238"/>
                  <a:pt x="4014043" y="3889588"/>
                  <a:pt x="4014043" y="3755460"/>
                </a:cubicBezTo>
                <a:lnTo>
                  <a:pt x="4014043" y="2402754"/>
                </a:lnTo>
                <a:lnTo>
                  <a:pt x="3314011" y="2402754"/>
                </a:lnTo>
                <a:lnTo>
                  <a:pt x="3314011" y="3787669"/>
                </a:lnTo>
                <a:cubicBezTo>
                  <a:pt x="3314011" y="3913521"/>
                  <a:pt x="3279681" y="4010749"/>
                  <a:pt x="3211020" y="4079353"/>
                </a:cubicBezTo>
                <a:cubicBezTo>
                  <a:pt x="3142359" y="4147958"/>
                  <a:pt x="3047628" y="4182260"/>
                  <a:pt x="2926826" y="4182260"/>
                </a:cubicBezTo>
                <a:cubicBezTo>
                  <a:pt x="2804991" y="4182260"/>
                  <a:pt x="2709743" y="4147445"/>
                  <a:pt x="2641083" y="4077816"/>
                </a:cubicBezTo>
                <a:cubicBezTo>
                  <a:pt x="2572422" y="4008188"/>
                  <a:pt x="2538091" y="3911472"/>
                  <a:pt x="2538091" y="3787669"/>
                </a:cubicBezTo>
                <a:lnTo>
                  <a:pt x="2538091" y="2402754"/>
                </a:lnTo>
                <a:close/>
                <a:moveTo>
                  <a:pt x="0" y="0"/>
                </a:moveTo>
                <a:lnTo>
                  <a:pt x="12191999" y="0"/>
                </a:lnTo>
                <a:lnTo>
                  <a:pt x="12191999"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dirty="0"/>
          </a:p>
        </p:txBody>
      </p:sp>
    </p:spTree>
    <p:extLst>
      <p:ext uri="{BB962C8B-B14F-4D97-AF65-F5344CB8AC3E}">
        <p14:creationId xmlns:p14="http://schemas.microsoft.com/office/powerpoint/2010/main" val="2016901827"/>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3858178" y="-4567137"/>
            <a:ext cx="20350263" cy="15992273"/>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8E267767-DDAA-7426-A5F9-3CE6F725692C}"/>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10</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menyediakan tempat untuk temuduga peserta.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penyusunan dan penebukan borang yang akan digunakan untuk tujuan mesyuarat.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Melakar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tag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”Program Raya UiTM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5744CA84-FB76-4AF8-4D02-F7BE2DCFF48F}"/>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11</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Mengubahsuai lakaran "Anugerah Pekhidmatan Cemerlang 2022" supaya boleh diletakkan ke dalam "Tag Holder" yang diberi.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Membuat lakaran tema "Hari Raya 2024" untuk Bahagian Pentadbiran</a:t>
            </a: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19E2AD81-3D36-F578-A80E-2ED7635CE3B9}"/>
              </a:ext>
            </a:extLst>
          </p:cNvPr>
          <p:cNvSpPr/>
          <p:nvPr/>
        </p:nvSpPr>
        <p:spPr>
          <a:xfrm>
            <a:off x="333179" y="-483284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12</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Mengemaskini semula lakaran "Anugerah Pekhidmatan Cemerlang 2022" kerana saiz sebelum ini tidak dapat diletakkan ke dalam "Tag Holder".</a:t>
            </a:r>
            <a:r>
              <a:rPr lang="en-GB"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dirty="0" err="1">
                <a:effectLst/>
                <a:latin typeface="Times New Roman" panose="02020603050405020304" pitchFamily="18" charset="0"/>
                <a:ea typeface="Calibri" panose="020F0502020204030204" pitchFamily="34" charset="0"/>
              </a:rPr>
              <a:t>Menggunakan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semula</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lakaran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Anugerah</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Pekhidmatan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Cemerlang</a:t>
            </a:r>
            <a:r>
              <a:rPr lang="en-GB" dirty="0">
                <a:effectLst/>
                <a:latin typeface="Times New Roman" panose="02020603050405020304" pitchFamily="18" charset="0"/>
                <a:ea typeface="Calibri" panose="020F0502020204030204" pitchFamily="34" charset="0"/>
              </a:rPr>
              <a:t> 2022" </a:t>
            </a:r>
            <a:r>
              <a:rPr lang="en-GB" dirty="0" err="1">
                <a:effectLst/>
                <a:latin typeface="Times New Roman" panose="02020603050405020304" pitchFamily="18" charset="0"/>
                <a:ea typeface="Calibri" panose="020F0502020204030204" pitchFamily="34" charset="0"/>
              </a:rPr>
              <a:t>untuk</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kegunaan</a:t>
            </a:r>
            <a:r>
              <a:rPr lang="en-GB" dirty="0">
                <a:effectLst/>
                <a:latin typeface="Times New Roman" panose="02020603050405020304" pitchFamily="18" charset="0"/>
                <a:ea typeface="Calibri" panose="020F0502020204030204" pitchFamily="34" charset="0"/>
              </a:rPr>
              <a:t> "Tag" </a:t>
            </a:r>
            <a:r>
              <a:rPr lang="en-GB" dirty="0" err="1">
                <a:effectLst/>
                <a:latin typeface="Times New Roman" panose="02020603050405020304" pitchFamily="18" charset="0"/>
                <a:ea typeface="Calibri" panose="020F0502020204030204" pitchFamily="34" charset="0"/>
              </a:rPr>
              <a:t>bagi</a:t>
            </a:r>
            <a:r>
              <a:rPr lang="en-GB" dirty="0">
                <a:effectLst/>
                <a:latin typeface="Times New Roman" panose="02020603050405020304" pitchFamily="18" charset="0"/>
                <a:ea typeface="Calibri" panose="020F0502020204030204" pitchFamily="34" charset="0"/>
              </a:rPr>
              <a:t> majlis Raya UiTM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45B0E983-B954-D061-9EC0-AB6207C4CE3E}"/>
              </a:ext>
            </a:extLst>
          </p:cNvPr>
          <p:cNvSpPr/>
          <p:nvPr/>
        </p:nvSpPr>
        <p:spPr>
          <a:xfrm>
            <a:off x="7671998" y="7268009"/>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13</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Mengurus borang yang diberi bahagian pentadbiran. Mengikut bahagian-bahagiannya.</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Melakar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"Banner"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Majlis Raya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2024</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Melakar poster untuk Majlis Raya Bahagian Pentadbiran 2024</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147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3858178" y="-4567137"/>
            <a:ext cx="20350263" cy="15992273"/>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8E267767-DDAA-7426-A5F9-3CE6F725692C}"/>
              </a:ext>
            </a:extLst>
          </p:cNvPr>
          <p:cNvSpPr/>
          <p:nvPr/>
        </p:nvSpPr>
        <p:spPr>
          <a:xfrm>
            <a:off x="33641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10</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staf menyediakan tempat untuk temuduga peserta.</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Membuat penyusunan dan penebukan borang yang akan digunakan untuk tujuan mesyuarat.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Melakar</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tag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”Program Raya UiTM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5744CA84-FB76-4AF8-4D02-F7BE2DCFF48F}"/>
              </a:ext>
            </a:extLst>
          </p:cNvPr>
          <p:cNvSpPr/>
          <p:nvPr/>
        </p:nvSpPr>
        <p:spPr>
          <a:xfrm>
            <a:off x="7655783"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11</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Mengubahsuai lakaran "Anugerah Pekhidmatan Cemerlang 2022" supaya boleh diletakkan ke dalam "Tag Holder" yang diberi.</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400" kern="100" dirty="0">
                <a:effectLst/>
                <a:latin typeface="Times New Roman" panose="02020603050405020304" pitchFamily="18" charset="0"/>
                <a:ea typeface="Calibri" panose="020F0502020204030204" pitchFamily="34" charset="0"/>
                <a:cs typeface="Times New Roman" panose="02020603050405020304" pitchFamily="18" charset="0"/>
              </a:rPr>
              <a:t>Membuat lakaran tema "Hari Raya 2024" untuk Bahagian Pentadbiran</a:t>
            </a:r>
            <a:r>
              <a:rPr lang="fi-FI"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19E2AD81-3D36-F578-A80E-2ED7635CE3B9}"/>
              </a:ext>
            </a:extLst>
          </p:cNvPr>
          <p:cNvSpPr/>
          <p:nvPr/>
        </p:nvSpPr>
        <p:spPr>
          <a:xfrm>
            <a:off x="33317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12</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Mengemaskini semula lakaran "Anugerah Pekhidmatan Cemerlang 2022" kerana saiz sebelum ini tidak dapat diletakkan ke dalam "Tag Holder".</a:t>
            </a:r>
            <a:r>
              <a:rPr lang="en-GB"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en-GB" dirty="0" err="1">
                <a:effectLst/>
                <a:latin typeface="Times New Roman" panose="02020603050405020304" pitchFamily="18" charset="0"/>
                <a:ea typeface="Calibri" panose="020F0502020204030204" pitchFamily="34" charset="0"/>
              </a:rPr>
              <a:t>Menggunakan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semula</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lakaran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Anugerah</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Pekhidmatan</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Cemerlang</a:t>
            </a:r>
            <a:r>
              <a:rPr lang="en-GB" dirty="0">
                <a:effectLst/>
                <a:latin typeface="Times New Roman" panose="02020603050405020304" pitchFamily="18" charset="0"/>
                <a:ea typeface="Calibri" panose="020F0502020204030204" pitchFamily="34" charset="0"/>
              </a:rPr>
              <a:t> 2022" </a:t>
            </a:r>
            <a:r>
              <a:rPr lang="en-GB" dirty="0" err="1">
                <a:effectLst/>
                <a:latin typeface="Times New Roman" panose="02020603050405020304" pitchFamily="18" charset="0"/>
                <a:ea typeface="Calibri" panose="020F0502020204030204" pitchFamily="34" charset="0"/>
              </a:rPr>
              <a:t>untuk</a:t>
            </a:r>
            <a:r>
              <a:rPr lang="en-GB" dirty="0">
                <a:effectLst/>
                <a:latin typeface="Times New Roman" panose="02020603050405020304" pitchFamily="18" charset="0"/>
                <a:ea typeface="Calibri" panose="020F0502020204030204" pitchFamily="34" charset="0"/>
              </a:rPr>
              <a:t> </a:t>
            </a:r>
            <a:r>
              <a:rPr lang="en-GB" dirty="0" err="1">
                <a:effectLst/>
                <a:latin typeface="Times New Roman" panose="02020603050405020304" pitchFamily="18" charset="0"/>
                <a:ea typeface="Calibri" panose="020F0502020204030204" pitchFamily="34" charset="0"/>
              </a:rPr>
              <a:t>kegunaan</a:t>
            </a:r>
            <a:r>
              <a:rPr lang="en-GB" dirty="0">
                <a:effectLst/>
                <a:latin typeface="Times New Roman" panose="02020603050405020304" pitchFamily="18" charset="0"/>
                <a:ea typeface="Calibri" panose="020F0502020204030204" pitchFamily="34" charset="0"/>
              </a:rPr>
              <a:t> "Tag" </a:t>
            </a:r>
            <a:r>
              <a:rPr lang="en-GB" dirty="0" err="1">
                <a:effectLst/>
                <a:latin typeface="Times New Roman" panose="02020603050405020304" pitchFamily="18" charset="0"/>
                <a:ea typeface="Calibri" panose="020F0502020204030204" pitchFamily="34" charset="0"/>
              </a:rPr>
              <a:t>bagi</a:t>
            </a:r>
            <a:r>
              <a:rPr lang="en-GB" dirty="0">
                <a:effectLst/>
                <a:latin typeface="Times New Roman" panose="02020603050405020304" pitchFamily="18" charset="0"/>
                <a:ea typeface="Calibri" panose="020F0502020204030204" pitchFamily="34" charset="0"/>
              </a:rPr>
              <a:t> majlis Raya UiTM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45B0E983-B954-D061-9EC0-AB6207C4CE3E}"/>
              </a:ext>
            </a:extLst>
          </p:cNvPr>
          <p:cNvSpPr/>
          <p:nvPr/>
        </p:nvSpPr>
        <p:spPr>
          <a:xfrm>
            <a:off x="7671998"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13</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Mengurus borang yang diberi bahagian pentadbiran. Mengikut bahagian-bahagiannya.</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Melakar</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"Banner"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Majlis Raya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2024</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kern="100" dirty="0">
                <a:effectLst/>
                <a:latin typeface="Times New Roman" panose="02020603050405020304" pitchFamily="18" charset="0"/>
                <a:ea typeface="Calibri" panose="020F0502020204030204" pitchFamily="34" charset="0"/>
                <a:cs typeface="Times New Roman" panose="02020603050405020304" pitchFamily="18" charset="0"/>
              </a:rPr>
              <a:t>Melakar poster untuk Majlis Raya Bahagian Pentadbiran 2024</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GB"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361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0590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52308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3556621" y="-3458183"/>
            <a:ext cx="19747149" cy="1377436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E9D4093B-97FE-9023-64EC-4CAA9E8C213A}"/>
              </a:ext>
            </a:extLst>
          </p:cNvPr>
          <p:cNvSpPr/>
          <p:nvPr/>
        </p:nvSpPr>
        <p:spPr>
          <a:xfrm>
            <a:off x="33317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14</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Mengubahsuai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"Banner" dan poster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Majlis Raya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Melakar "Tag" menu makanan untuk majlis Raya yang akan datang.</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Melakar sekali lagi "Banner" untuk jemputan "Majlis Alamak Raya Lagi! PTD".</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1366EE9-9022-72D2-3DE2-C49F7F9C429E}"/>
              </a:ext>
            </a:extLst>
          </p:cNvPr>
          <p:cNvSpPr/>
          <p:nvPr/>
        </p:nvSpPr>
        <p:spPr>
          <a:xfrm>
            <a:off x="7671998"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15</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Menambah lagi menu ke dalam "Tag" untuk menu makanan untuk majlis "Raya" Pejabat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menyusun atur kawasan Bahagian Pentadbiran untuk majlis Raya Pentadbiran 2024</a:t>
            </a:r>
            <a:endParaRPr lang="en-GB" sz="20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dirty="0">
                <a:effectLst/>
                <a:latin typeface="Times New Roman" panose="02020603050405020304" pitchFamily="18" charset="0"/>
                <a:ea typeface="Calibri" panose="020F0502020204030204" pitchFamily="34" charset="0"/>
              </a:rPr>
              <a:t>Menjadi urusetia untuk Majlis Raya Bahagian Pentadbiran 2024</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8A9B4DED-9F7E-6C98-2E09-3C57DB5085BE}"/>
              </a:ext>
            </a:extLst>
          </p:cNvPr>
          <p:cNvSpPr/>
          <p:nvPr/>
        </p:nvSpPr>
        <p:spPr>
          <a:xfrm>
            <a:off x="330980" y="-4849058"/>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16</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"Invite" peserta temuduga jawatan kosong pentadbiran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Menulis borang tuntutan bayaran rawatan perubatan "PB" dan "PK".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romanUcPeriod"/>
            </a:pPr>
            <a:r>
              <a:rPr lang="en-GB" sz="2000" dirty="0" err="1">
                <a:effectLst/>
                <a:latin typeface="Times New Roman" panose="02020603050405020304" pitchFamily="18" charset="0"/>
                <a:ea typeface="Calibri" panose="020F0502020204030204" pitchFamily="34" charset="0"/>
              </a:rPr>
              <a:t>Melakar</a:t>
            </a:r>
            <a:r>
              <a:rPr lang="en-GB" sz="2000" dirty="0">
                <a:effectLst/>
                <a:latin typeface="Times New Roman" panose="02020603050405020304" pitchFamily="18" charset="0"/>
                <a:ea typeface="Calibri" panose="020F0502020204030204" pitchFamily="34" charset="0"/>
              </a:rPr>
              <a:t> "Banner" </a:t>
            </a:r>
            <a:r>
              <a:rPr lang="en-GB" sz="2000" dirty="0" err="1">
                <a:effectLst/>
                <a:latin typeface="Times New Roman" panose="02020603050405020304" pitchFamily="18" charset="0"/>
                <a:ea typeface="Calibri" panose="020F0502020204030204" pitchFamily="34" charset="0"/>
              </a:rPr>
              <a:t>untuk</a:t>
            </a:r>
            <a:r>
              <a:rPr lang="en-GB" sz="2000" dirty="0">
                <a:effectLst/>
                <a:latin typeface="Times New Roman" panose="02020603050405020304" pitchFamily="18" charset="0"/>
                <a:ea typeface="Calibri" panose="020F0502020204030204" pitchFamily="34" charset="0"/>
              </a:rPr>
              <a:t> Program </a:t>
            </a:r>
            <a:r>
              <a:rPr lang="en-GB" sz="2000" dirty="0" err="1">
                <a:effectLst/>
                <a:latin typeface="Times New Roman" panose="02020603050405020304" pitchFamily="18" charset="0"/>
                <a:ea typeface="Calibri" panose="020F0502020204030204" pitchFamily="34" charset="0"/>
              </a:rPr>
              <a:t>Pensyarah</a:t>
            </a:r>
            <a:r>
              <a:rPr lang="en-GB" sz="2000" dirty="0">
                <a:effectLst/>
                <a:latin typeface="Times New Roman" panose="02020603050405020304" pitchFamily="18" charset="0"/>
                <a:ea typeface="Calibri" panose="020F0502020204030204" pitchFamily="34" charset="0"/>
              </a:rPr>
              <a:t>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2095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3556621" y="-3458183"/>
            <a:ext cx="19747149" cy="13774366"/>
          </a:xfrm>
          <a:prstGeom prst="parallelogram">
            <a:avLst/>
          </a:prstGeom>
          <a:blipFill dpi="0" rotWithShape="1">
            <a:blip r:embed="rId5"/>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Rectangle: Rounded Corners 1">
            <a:extLst>
              <a:ext uri="{FF2B5EF4-FFF2-40B4-BE49-F238E27FC236}">
                <a16:creationId xmlns:a16="http://schemas.microsoft.com/office/drawing/2014/main" id="{E9D4093B-97FE-9023-64EC-4CAA9E8C213A}"/>
              </a:ext>
            </a:extLst>
          </p:cNvPr>
          <p:cNvSpPr/>
          <p:nvPr/>
        </p:nvSpPr>
        <p:spPr>
          <a:xfrm>
            <a:off x="333179" y="540062"/>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14</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Mengubahsuai</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"Banner" dan poster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Majlis Raya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Bahagian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Pentadbiran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Melakar "Tag" menu makanan untuk majlis Raya yang akan datang.</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Melakar sekali lagi "Banner" untuk jemputan "Majlis Alamak Raya Lagi! PTD".</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1366EE9-9022-72D2-3DE2-C49F7F9C429E}"/>
              </a:ext>
            </a:extLst>
          </p:cNvPr>
          <p:cNvSpPr/>
          <p:nvPr/>
        </p:nvSpPr>
        <p:spPr>
          <a:xfrm>
            <a:off x="7671998" y="1629206"/>
            <a:ext cx="4199798"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15</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Menambah lagi menu ke dalam "Tag" untuk menu makanan untuk majlis "Raya" Pejabat Pentadbiran.</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Membantu menyusun atur kawasan Bahagian Pentadbiran untuk majlis Raya Pentadbiran 2024</a:t>
            </a:r>
            <a:endParaRPr lang="en-GB" sz="20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romanUcPeriod"/>
            </a:pPr>
            <a:r>
              <a:rPr lang="fi-FI" sz="2000" dirty="0">
                <a:effectLst/>
                <a:latin typeface="Times New Roman" panose="02020603050405020304" pitchFamily="18" charset="0"/>
                <a:ea typeface="Calibri" panose="020F0502020204030204" pitchFamily="34" charset="0"/>
              </a:rPr>
              <a:t>Menjadi urusetia untuk Majlis Raya Bahagian Pentadbiran 2024</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8A9B4DED-9F7E-6C98-2E09-3C57DB5085BE}"/>
              </a:ext>
            </a:extLst>
          </p:cNvPr>
          <p:cNvSpPr/>
          <p:nvPr/>
        </p:nvSpPr>
        <p:spPr>
          <a:xfrm>
            <a:off x="330980" y="540064"/>
            <a:ext cx="4398520" cy="468873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lvl="0" algn="ctr">
              <a:lnSpc>
                <a:spcPct val="107000"/>
              </a:lnSpc>
              <a:tabLst>
                <a:tab pos="680085" algn="l"/>
              </a:tabLst>
            </a:pPr>
            <a:r>
              <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rPr>
              <a:t>MINGGU </a:t>
            </a:r>
            <a:r>
              <a:rPr lang="fi-FI" sz="2000" b="1" kern="100" dirty="0">
                <a:latin typeface="Times New Roman" panose="02020603050405020304" pitchFamily="18" charset="0"/>
                <a:ea typeface="Calibri" panose="020F0502020204030204" pitchFamily="34" charset="0"/>
                <a:cs typeface="Times New Roman" panose="02020603050405020304" pitchFamily="18" charset="0"/>
              </a:rPr>
              <a:t>16</a:t>
            </a: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ctr">
              <a:lnSpc>
                <a:spcPct val="107000"/>
              </a:lnSpc>
              <a:tabLst>
                <a:tab pos="680085" algn="l"/>
              </a:tabLst>
            </a:pPr>
            <a:endParaRPr lang="fi-FI"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"Invite" peserta temuduga jawatan kosong pentadbiran 2024</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fi-FI" sz="2000" kern="100" dirty="0">
                <a:effectLst/>
                <a:latin typeface="Times New Roman" panose="02020603050405020304" pitchFamily="18" charset="0"/>
                <a:ea typeface="Calibri" panose="020F0502020204030204" pitchFamily="34" charset="0"/>
                <a:cs typeface="Times New Roman" panose="02020603050405020304" pitchFamily="18" charset="0"/>
              </a:rPr>
              <a:t>Menulis borang tuntutan bayaran rawatan perubatan "PB" dan "PK".</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romanUcPeriod"/>
            </a:pP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Memasukkan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bil</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klinik</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Excel dan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emelkan</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kern="100" dirty="0" err="1">
                <a:effectLst/>
                <a:latin typeface="Times New Roman" panose="02020603050405020304" pitchFamily="18" charset="0"/>
                <a:ea typeface="Calibri" panose="020F0502020204030204" pitchFamily="34" charset="0"/>
                <a:cs typeface="Times New Roman" panose="02020603050405020304" pitchFamily="18" charset="0"/>
              </a:rPr>
              <a:t>staf</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romanUcPeriod"/>
            </a:pPr>
            <a:r>
              <a:rPr lang="en-GB" sz="2000" dirty="0" err="1">
                <a:effectLst/>
                <a:latin typeface="Times New Roman" panose="02020603050405020304" pitchFamily="18" charset="0"/>
                <a:ea typeface="Calibri" panose="020F0502020204030204" pitchFamily="34" charset="0"/>
              </a:rPr>
              <a:t>Melakar</a:t>
            </a:r>
            <a:r>
              <a:rPr lang="en-GB" sz="2000" dirty="0">
                <a:effectLst/>
                <a:latin typeface="Times New Roman" panose="02020603050405020304" pitchFamily="18" charset="0"/>
                <a:ea typeface="Calibri" panose="020F0502020204030204" pitchFamily="34" charset="0"/>
              </a:rPr>
              <a:t> "Banner" </a:t>
            </a:r>
            <a:r>
              <a:rPr lang="en-GB" sz="2000" dirty="0" err="1">
                <a:effectLst/>
                <a:latin typeface="Times New Roman" panose="02020603050405020304" pitchFamily="18" charset="0"/>
                <a:ea typeface="Calibri" panose="020F0502020204030204" pitchFamily="34" charset="0"/>
              </a:rPr>
              <a:t>untuk</a:t>
            </a:r>
            <a:r>
              <a:rPr lang="en-GB" sz="2000" dirty="0">
                <a:effectLst/>
                <a:latin typeface="Times New Roman" panose="02020603050405020304" pitchFamily="18" charset="0"/>
                <a:ea typeface="Calibri" panose="020F0502020204030204" pitchFamily="34" charset="0"/>
              </a:rPr>
              <a:t> Program </a:t>
            </a:r>
            <a:r>
              <a:rPr lang="en-GB" sz="2000" dirty="0" err="1">
                <a:effectLst/>
                <a:latin typeface="Times New Roman" panose="02020603050405020304" pitchFamily="18" charset="0"/>
                <a:ea typeface="Calibri" panose="020F0502020204030204" pitchFamily="34" charset="0"/>
              </a:rPr>
              <a:t>Pensyarah</a:t>
            </a:r>
            <a:r>
              <a:rPr lang="en-GB" sz="2000" dirty="0">
                <a:effectLst/>
                <a:latin typeface="Times New Roman" panose="02020603050405020304" pitchFamily="18" charset="0"/>
                <a:ea typeface="Calibri" panose="020F0502020204030204" pitchFamily="34" charset="0"/>
              </a:rPr>
              <a:t> Baharu</a:t>
            </a:r>
            <a:endParaRPr lang="en-GB"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528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950528" y="1979402"/>
            <a:ext cx="3073941" cy="4338536"/>
          </a:xfrm>
          <a:prstGeom prst="parallelogram">
            <a:avLst/>
          </a:prstGeom>
          <a:blipFill dpi="0" rotWithShape="1">
            <a:blip r:embed="rId2">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363575"/>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324301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5535498" y="1979402"/>
            <a:ext cx="3073941" cy="4338536"/>
          </a:xfrm>
          <a:prstGeom prst="parallelogram">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7827983"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1252252"/>
            <a:ext cx="11407302" cy="923330"/>
          </a:xfrm>
          <a:prstGeom prst="rect">
            <a:avLst/>
          </a:prstGeom>
          <a:noFill/>
        </p:spPr>
        <p:txBody>
          <a:bodyPr wrap="square" rtlCol="0">
            <a:spAutoFit/>
          </a:bodyPr>
          <a:lstStyle/>
          <a:p>
            <a:pPr algn="ctr"/>
            <a:r>
              <a:rPr lang="en-MY" sz="5400" b="1" dirty="0" err="1">
                <a:solidFill>
                  <a:schemeClr val="bg1"/>
                </a:solidFill>
                <a:latin typeface="Times New Roman" panose="02020603050405020304" pitchFamily="18" charset="0"/>
                <a:cs typeface="Times New Roman" panose="02020603050405020304" pitchFamily="18" charset="0"/>
              </a:rPr>
              <a:t>Laporan</a:t>
            </a:r>
            <a:r>
              <a:rPr lang="en-MY" sz="5400" b="1" dirty="0">
                <a:solidFill>
                  <a:schemeClr val="bg1"/>
                </a:solidFill>
                <a:latin typeface="Times New Roman" panose="02020603050405020304" pitchFamily="18" charset="0"/>
                <a:cs typeface="Times New Roman" panose="02020603050405020304" pitchFamily="18" charset="0"/>
              </a:rPr>
              <a:t> </a:t>
            </a:r>
            <a:r>
              <a:rPr lang="en-MY" sz="5400" b="1" dirty="0" err="1">
                <a:solidFill>
                  <a:schemeClr val="bg1"/>
                </a:solidFill>
                <a:latin typeface="Times New Roman" panose="02020603050405020304" pitchFamily="18" charset="0"/>
                <a:cs typeface="Times New Roman" panose="02020603050405020304" pitchFamily="18" charset="0"/>
              </a:rPr>
              <a:t>Teknikal</a:t>
            </a:r>
            <a:endParaRPr lang="en-GB" sz="5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2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B08C1F06-2D03-5875-B8CB-52AA59941927}"/>
              </a:ext>
            </a:extLst>
          </p:cNvPr>
          <p:cNvSpPr/>
          <p:nvPr/>
        </p:nvSpPr>
        <p:spPr>
          <a:xfrm>
            <a:off x="-10722663" y="1979402"/>
            <a:ext cx="3073941" cy="4338536"/>
          </a:xfrm>
          <a:prstGeom prst="parallelogram">
            <a:avLst/>
          </a:prstGeom>
          <a:blipFill dpi="0" rotWithShape="1">
            <a:blip r:embed="rId3">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Dua</a:t>
            </a:r>
            <a:endParaRPr lang="en-GB" sz="3200" b="1" dirty="0">
              <a:solidFill>
                <a:schemeClr val="tx1"/>
              </a:solidFill>
              <a:latin typeface="Aharoni" panose="02010803020104030203" pitchFamily="2" charset="-79"/>
              <a:cs typeface="Aharoni" panose="02010803020104030203" pitchFamily="2" charset="-79"/>
            </a:endParaRPr>
          </a:p>
        </p:txBody>
      </p:sp>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3D724BD8-4D55-B9DC-45F9-3BBAC29D81BF}"/>
              </a:ext>
            </a:extLst>
          </p:cNvPr>
          <p:cNvSpPr/>
          <p:nvPr/>
        </p:nvSpPr>
        <p:spPr>
          <a:xfrm>
            <a:off x="-8430178" y="1979402"/>
            <a:ext cx="3073941" cy="4338536"/>
          </a:xfrm>
          <a:prstGeom prst="parallelogram">
            <a:avLst/>
          </a:prstGeom>
          <a:blipFill dpi="0" rotWithShape="1">
            <a:blip r:embed="rId4">
              <a:alphaModFix amt="85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Tiga</a:t>
            </a:r>
            <a:endParaRPr lang="en-GB" sz="3200" b="1" dirty="0">
              <a:solidFill>
                <a:schemeClr val="tx1"/>
              </a:solidFill>
              <a:latin typeface="Aharoni" panose="02010803020104030203" pitchFamily="2" charset="-79"/>
              <a:cs typeface="Aharoni" panose="02010803020104030203" pitchFamily="2" charset="-79"/>
            </a:endParaRPr>
          </a:p>
        </p:txBody>
      </p:sp>
      <p:sp>
        <p:nvSpPr>
          <p:cNvPr id="25" name="Parallelogram 24">
            <a:extLst>
              <a:ext uri="{FF2B5EF4-FFF2-40B4-BE49-F238E27FC236}">
                <a16:creationId xmlns:a16="http://schemas.microsoft.com/office/drawing/2014/main" id="{1B53A904-4FAD-4628-CF2A-FA8ED859D330}"/>
              </a:ext>
            </a:extLst>
          </p:cNvPr>
          <p:cNvSpPr/>
          <p:nvPr/>
        </p:nvSpPr>
        <p:spPr>
          <a:xfrm>
            <a:off x="-6137693" y="1979402"/>
            <a:ext cx="3073941" cy="4338536"/>
          </a:xfrm>
          <a:prstGeom prst="parallelogram">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a:t>
            </a:r>
            <a:r>
              <a:rPr lang="en-MY" sz="3200" b="1" dirty="0" err="1">
                <a:solidFill>
                  <a:schemeClr val="tx1"/>
                </a:solidFill>
                <a:latin typeface="Aharoni" panose="02010803020104030203" pitchFamily="2" charset="-79"/>
                <a:cs typeface="Aharoni" panose="02010803020104030203" pitchFamily="2" charset="-79"/>
              </a:rPr>
              <a:t>Empat</a:t>
            </a:r>
            <a:endParaRPr lang="en-GB" sz="3200" b="1" dirty="0">
              <a:solidFill>
                <a:schemeClr val="tx1"/>
              </a:solidFill>
              <a:latin typeface="Aharoni" panose="02010803020104030203" pitchFamily="2" charset="-79"/>
              <a:cs typeface="Aharoni" panose="02010803020104030203" pitchFamily="2" charset="-79"/>
            </a:endParaRPr>
          </a:p>
        </p:txBody>
      </p:sp>
      <p:sp>
        <p:nvSpPr>
          <p:cNvPr id="26" name="Parallelogram 25">
            <a:extLst>
              <a:ext uri="{FF2B5EF4-FFF2-40B4-BE49-F238E27FC236}">
                <a16:creationId xmlns:a16="http://schemas.microsoft.com/office/drawing/2014/main" id="{F6BF637D-8822-77DE-DABE-8EA229D13389}"/>
              </a:ext>
            </a:extLst>
          </p:cNvPr>
          <p:cNvSpPr/>
          <p:nvPr/>
        </p:nvSpPr>
        <p:spPr>
          <a:xfrm>
            <a:off x="-3845208" y="1979402"/>
            <a:ext cx="3073941" cy="4338536"/>
          </a:xfrm>
          <a:prstGeom prst="parallelogram">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3200" b="1" dirty="0" err="1">
                <a:solidFill>
                  <a:schemeClr val="tx1"/>
                </a:solidFill>
                <a:latin typeface="Aharoni" panose="02010803020104030203" pitchFamily="2" charset="-79"/>
                <a:cs typeface="Aharoni" panose="02010803020104030203" pitchFamily="2" charset="-79"/>
              </a:rPr>
              <a:t>Bulan</a:t>
            </a:r>
            <a:r>
              <a:rPr lang="en-MY" sz="3200" b="1" dirty="0">
                <a:solidFill>
                  <a:schemeClr val="tx1"/>
                </a:solidFill>
                <a:latin typeface="Aharoni" panose="02010803020104030203" pitchFamily="2" charset="-79"/>
                <a:cs typeface="Aharoni" panose="02010803020104030203" pitchFamily="2" charset="-79"/>
              </a:rPr>
              <a:t> Lima</a:t>
            </a:r>
            <a:endParaRPr lang="en-GB" sz="3200" b="1" dirty="0">
              <a:solidFill>
                <a:schemeClr val="tx1"/>
              </a:solidFill>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343085"/>
            <a:ext cx="11407302" cy="923330"/>
          </a:xfrm>
          <a:prstGeom prst="rect">
            <a:avLst/>
          </a:prstGeom>
          <a:noFill/>
        </p:spPr>
        <p:txBody>
          <a:bodyPr wrap="square" rtlCol="0">
            <a:spAutoFit/>
          </a:bodyPr>
          <a:lstStyle/>
          <a:p>
            <a:pPr algn="ctr"/>
            <a:r>
              <a:rPr lang="en-MY" sz="5400" b="1" dirty="0" err="1">
                <a:solidFill>
                  <a:schemeClr val="bg1"/>
                </a:solidFill>
                <a:latin typeface="Times New Roman" panose="02020603050405020304" pitchFamily="18" charset="0"/>
                <a:cs typeface="Times New Roman" panose="02020603050405020304" pitchFamily="18" charset="0"/>
              </a:rPr>
              <a:t>Laporan</a:t>
            </a:r>
            <a:r>
              <a:rPr lang="en-MY" sz="5400" b="1" dirty="0">
                <a:solidFill>
                  <a:schemeClr val="bg1"/>
                </a:solidFill>
                <a:latin typeface="Times New Roman" panose="02020603050405020304" pitchFamily="18" charset="0"/>
                <a:cs typeface="Times New Roman" panose="02020603050405020304" pitchFamily="18" charset="0"/>
              </a:rPr>
              <a:t> </a:t>
            </a:r>
            <a:r>
              <a:rPr lang="en-MY" sz="5400" b="1" dirty="0" err="1">
                <a:solidFill>
                  <a:schemeClr val="bg1"/>
                </a:solidFill>
                <a:latin typeface="Times New Roman" panose="02020603050405020304" pitchFamily="18" charset="0"/>
                <a:cs typeface="Times New Roman" panose="02020603050405020304" pitchFamily="18" charset="0"/>
              </a:rPr>
              <a:t>Teknikal</a:t>
            </a:r>
            <a:endParaRPr lang="en-GB" sz="5400" b="1" dirty="0">
              <a:solidFill>
                <a:schemeClr val="bg1"/>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4B3A8F51-430F-EF01-5CDE-D71D4C06FACC}"/>
              </a:ext>
            </a:extLst>
          </p:cNvPr>
          <p:cNvGrpSpPr/>
          <p:nvPr/>
        </p:nvGrpSpPr>
        <p:grpSpPr>
          <a:xfrm>
            <a:off x="463684" y="7701436"/>
            <a:ext cx="11407302" cy="4044207"/>
            <a:chOff x="356681" y="7211624"/>
            <a:chExt cx="11407302" cy="4044207"/>
          </a:xfrm>
        </p:grpSpPr>
        <p:sp>
          <p:nvSpPr>
            <p:cNvPr id="7" name="Rectangle: Rounded Corners 6">
              <a:extLst>
                <a:ext uri="{FF2B5EF4-FFF2-40B4-BE49-F238E27FC236}">
                  <a16:creationId xmlns:a16="http://schemas.microsoft.com/office/drawing/2014/main" id="{4B632266-BC46-125A-06C8-91C4FAD402FA}"/>
                </a:ext>
              </a:extLst>
            </p:cNvPr>
            <p:cNvSpPr/>
            <p:nvPr/>
          </p:nvSpPr>
          <p:spPr>
            <a:xfrm>
              <a:off x="356681" y="7211624"/>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5EB7A024-3131-3730-6CDA-222AEDF3773B}"/>
                </a:ext>
              </a:extLst>
            </p:cNvPr>
            <p:cNvSpPr txBox="1"/>
            <p:nvPr/>
          </p:nvSpPr>
          <p:spPr>
            <a:xfrm>
              <a:off x="1157591" y="7956454"/>
              <a:ext cx="9805481" cy="2554545"/>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Program yang berlangsung di UiTM Cawangan Kelantan akan dipaparkan di halaman "Google Site" yang telah dibangunkan, membolehkan semua maklumat terkini serta aktiviti yang dianjurkan dapat diakses dengan mudah oleh staf dan pelajar</a:t>
              </a:r>
              <a:endParaRPr lang="en-GB" sz="6000" b="1"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9870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343085"/>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9CCE2542-13E8-220C-A6D0-F8E7EB83253A}"/>
              </a:ext>
            </a:extLst>
          </p:cNvPr>
          <p:cNvGrpSpPr/>
          <p:nvPr/>
        </p:nvGrpSpPr>
        <p:grpSpPr>
          <a:xfrm>
            <a:off x="463684" y="2059395"/>
            <a:ext cx="11407302" cy="4044207"/>
            <a:chOff x="356681" y="1569583"/>
            <a:chExt cx="11407302" cy="4044207"/>
          </a:xfrm>
        </p:grpSpPr>
        <p:sp>
          <p:nvSpPr>
            <p:cNvPr id="4" name="Rectangle: Rounded Corners 3">
              <a:extLst>
                <a:ext uri="{FF2B5EF4-FFF2-40B4-BE49-F238E27FC236}">
                  <a16:creationId xmlns:a16="http://schemas.microsoft.com/office/drawing/2014/main" id="{5B7FDB32-C93D-112B-5878-43B7FBBA6247}"/>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 name="TextBox 4">
              <a:extLst>
                <a:ext uri="{FF2B5EF4-FFF2-40B4-BE49-F238E27FC236}">
                  <a16:creationId xmlns:a16="http://schemas.microsoft.com/office/drawing/2014/main" id="{96B2FCD4-9970-4D4C-4F2F-D684AF6DCAD9}"/>
                </a:ext>
              </a:extLst>
            </p:cNvPr>
            <p:cNvSpPr txBox="1"/>
            <p:nvPr/>
          </p:nvSpPr>
          <p:spPr>
            <a:xfrm>
              <a:off x="1157591" y="2314413"/>
              <a:ext cx="9805481" cy="2554545"/>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Program yang berlangsung di UiTM Cawangan Kelantan akan dipaparkan di halaman "Google Site" yang telah dibangunkan, membolehkan semua maklumat terkini serta aktiviti yang dianjurkan dapat diakses dengan mudah oleh staf dan pelajar</a:t>
              </a:r>
              <a:endParaRPr lang="en-GB" sz="6000" b="1" i="1" dirty="0">
                <a:latin typeface="Arial" panose="020B0604020202020204" pitchFamily="34" charset="0"/>
                <a:cs typeface="Arial" panose="020B0604020202020204" pitchFamily="34" charset="0"/>
              </a:endParaRPr>
            </a:p>
          </p:txBody>
        </p:sp>
      </p:gr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42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DDBC94A3-BA7D-CBA8-E02F-788BBE4C7A17}"/>
              </a:ext>
            </a:extLst>
          </p:cNvPr>
          <p:cNvSpPr/>
          <p:nvPr/>
        </p:nvSpPr>
        <p:spPr>
          <a:xfrm>
            <a:off x="13806787"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E46EDE9B-AB89-D0D6-A5FD-BB5D29780238}"/>
              </a:ext>
            </a:extLst>
          </p:cNvPr>
          <p:cNvSpPr/>
          <p:nvPr/>
        </p:nvSpPr>
        <p:spPr>
          <a:xfrm>
            <a:off x="-4964350"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Tree>
    <p:extLst>
      <p:ext uri="{BB962C8B-B14F-4D97-AF65-F5344CB8AC3E}">
        <p14:creationId xmlns:p14="http://schemas.microsoft.com/office/powerpoint/2010/main" val="358040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E377E0-2D9D-B095-0141-393D3183FC1E}"/>
              </a:ext>
            </a:extLst>
          </p:cNvPr>
          <p:cNvSpPr/>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colorTemperature colorTemp="11500"/>
                      </a14:imgEffect>
                    </a14:imgLayer>
                  </a14:imgProps>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A435458-909C-E897-85FB-9FDF66DD1834}"/>
              </a:ext>
            </a:extLst>
          </p:cNvPr>
          <p:cNvSpPr txBox="1"/>
          <p:nvPr/>
        </p:nvSpPr>
        <p:spPr>
          <a:xfrm>
            <a:off x="-82397600" y="-33020000"/>
            <a:ext cx="169164000" cy="93268799"/>
          </a:xfrm>
          <a:custGeom>
            <a:avLst/>
            <a:gdLst/>
            <a:ahLst/>
            <a:cxnLst/>
            <a:rect l="l" t="t" r="r" b="b"/>
            <a:pathLst>
              <a:path w="12191999" h="6858000">
                <a:moveTo>
                  <a:pt x="4456351" y="3028446"/>
                </a:moveTo>
                <a:lnTo>
                  <a:pt x="4456351" y="4673211"/>
                </a:lnTo>
                <a:lnTo>
                  <a:pt x="5086689" y="4673211"/>
                </a:lnTo>
                <a:lnTo>
                  <a:pt x="5086689" y="3028446"/>
                </a:lnTo>
                <a:close/>
                <a:moveTo>
                  <a:pt x="7810467" y="2402754"/>
                </a:moveTo>
                <a:lnTo>
                  <a:pt x="7810467" y="4673211"/>
                </a:lnTo>
                <a:lnTo>
                  <a:pt x="8385051" y="4673211"/>
                </a:lnTo>
                <a:lnTo>
                  <a:pt x="8385051" y="2941717"/>
                </a:lnTo>
                <a:lnTo>
                  <a:pt x="8826950" y="4673211"/>
                </a:lnTo>
                <a:lnTo>
                  <a:pt x="9347038" y="4673211"/>
                </a:lnTo>
                <a:lnTo>
                  <a:pt x="9789760" y="2941717"/>
                </a:lnTo>
                <a:lnTo>
                  <a:pt x="9789760" y="4673211"/>
                </a:lnTo>
                <a:lnTo>
                  <a:pt x="10364344" y="4673211"/>
                </a:lnTo>
                <a:lnTo>
                  <a:pt x="10364344" y="2402754"/>
                </a:lnTo>
                <a:lnTo>
                  <a:pt x="9442237" y="2402754"/>
                </a:lnTo>
                <a:lnTo>
                  <a:pt x="9088954" y="3784233"/>
                </a:lnTo>
                <a:lnTo>
                  <a:pt x="8733130" y="2402754"/>
                </a:lnTo>
                <a:close/>
                <a:moveTo>
                  <a:pt x="5372690" y="2402754"/>
                </a:moveTo>
                <a:lnTo>
                  <a:pt x="5372690" y="2963399"/>
                </a:lnTo>
                <a:lnTo>
                  <a:pt x="6088209" y="2963399"/>
                </a:lnTo>
                <a:lnTo>
                  <a:pt x="6088209" y="4673211"/>
                </a:lnTo>
                <a:lnTo>
                  <a:pt x="6789790" y="4673211"/>
                </a:lnTo>
                <a:lnTo>
                  <a:pt x="6789790" y="2963399"/>
                </a:lnTo>
                <a:lnTo>
                  <a:pt x="7505309" y="2963399"/>
                </a:lnTo>
                <a:lnTo>
                  <a:pt x="7505309" y="2402754"/>
                </a:lnTo>
                <a:close/>
                <a:moveTo>
                  <a:pt x="4456351" y="2402754"/>
                </a:moveTo>
                <a:lnTo>
                  <a:pt x="4456351" y="2831756"/>
                </a:lnTo>
                <a:lnTo>
                  <a:pt x="5086689" y="2831756"/>
                </a:lnTo>
                <a:lnTo>
                  <a:pt x="5086689" y="2402754"/>
                </a:lnTo>
                <a:close/>
                <a:moveTo>
                  <a:pt x="1838059" y="2402754"/>
                </a:moveTo>
                <a:lnTo>
                  <a:pt x="1838059" y="3755460"/>
                </a:lnTo>
                <a:cubicBezTo>
                  <a:pt x="1838059" y="3866889"/>
                  <a:pt x="1859742" y="3994830"/>
                  <a:pt x="1903107" y="4139282"/>
                </a:cubicBezTo>
                <a:cubicBezTo>
                  <a:pt x="1929952" y="4229045"/>
                  <a:pt x="1979769" y="4316230"/>
                  <a:pt x="2052560" y="4400838"/>
                </a:cubicBezTo>
                <a:cubicBezTo>
                  <a:pt x="2125351" y="4485446"/>
                  <a:pt x="2205628" y="4550707"/>
                  <a:pt x="2293390" y="4596621"/>
                </a:cubicBezTo>
                <a:cubicBezTo>
                  <a:pt x="2381152" y="4642535"/>
                  <a:pt x="2490338" y="4673231"/>
                  <a:pt x="2620949" y="4688711"/>
                </a:cubicBezTo>
                <a:cubicBezTo>
                  <a:pt x="2751560" y="4704190"/>
                  <a:pt x="2872103" y="4711930"/>
                  <a:pt x="2982580" y="4711930"/>
                </a:cubicBezTo>
                <a:cubicBezTo>
                  <a:pt x="3173592" y="4711930"/>
                  <a:pt x="3337243" y="4686650"/>
                  <a:pt x="3473532" y="4636090"/>
                </a:cubicBezTo>
                <a:cubicBezTo>
                  <a:pt x="3571619" y="4599985"/>
                  <a:pt x="3665318" y="4537305"/>
                  <a:pt x="3754629" y="4448051"/>
                </a:cubicBezTo>
                <a:cubicBezTo>
                  <a:pt x="3843940" y="4358796"/>
                  <a:pt x="3909503" y="4254583"/>
                  <a:pt x="3951319" y="4135410"/>
                </a:cubicBezTo>
                <a:cubicBezTo>
                  <a:pt x="3993135" y="4016238"/>
                  <a:pt x="4014043" y="3889588"/>
                  <a:pt x="4014043" y="3755460"/>
                </a:cubicBezTo>
                <a:lnTo>
                  <a:pt x="4014043" y="2402754"/>
                </a:lnTo>
                <a:lnTo>
                  <a:pt x="3314011" y="2402754"/>
                </a:lnTo>
                <a:lnTo>
                  <a:pt x="3314011" y="3787669"/>
                </a:lnTo>
                <a:cubicBezTo>
                  <a:pt x="3314011" y="3913521"/>
                  <a:pt x="3279681" y="4010749"/>
                  <a:pt x="3211020" y="4079353"/>
                </a:cubicBezTo>
                <a:cubicBezTo>
                  <a:pt x="3142359" y="4147958"/>
                  <a:pt x="3047628" y="4182260"/>
                  <a:pt x="2926826" y="4182260"/>
                </a:cubicBezTo>
                <a:cubicBezTo>
                  <a:pt x="2804991" y="4182260"/>
                  <a:pt x="2709743" y="4147445"/>
                  <a:pt x="2641083" y="4077816"/>
                </a:cubicBezTo>
                <a:cubicBezTo>
                  <a:pt x="2572422" y="4008188"/>
                  <a:pt x="2538091" y="3911472"/>
                  <a:pt x="2538091" y="3787669"/>
                </a:cubicBezTo>
                <a:lnTo>
                  <a:pt x="2538091" y="2402754"/>
                </a:lnTo>
                <a:close/>
                <a:moveTo>
                  <a:pt x="0" y="0"/>
                </a:moveTo>
                <a:lnTo>
                  <a:pt x="12191999" y="0"/>
                </a:lnTo>
                <a:lnTo>
                  <a:pt x="12191999"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dirty="0"/>
          </a:p>
        </p:txBody>
      </p:sp>
    </p:spTree>
    <p:extLst>
      <p:ext uri="{BB962C8B-B14F-4D97-AF65-F5344CB8AC3E}">
        <p14:creationId xmlns:p14="http://schemas.microsoft.com/office/powerpoint/2010/main" val="384106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7464731"/>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122359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177824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654941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4064748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60443"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122359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177824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654941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114625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177824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654941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3057282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654941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284818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31320586"/>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2288105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Laporan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Teknikal</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36091757"/>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3652915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46368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1241193"/>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Kesimpulan</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409101"/>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5129719" y="2059394"/>
            <a:ext cx="6669932" cy="4044207"/>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479898"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479898"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479898"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463684"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Tree>
    <p:extLst>
      <p:ext uri="{BB962C8B-B14F-4D97-AF65-F5344CB8AC3E}">
        <p14:creationId xmlns:p14="http://schemas.microsoft.com/office/powerpoint/2010/main" val="331860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523672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292733"/>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Kesimpulan</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2177469"/>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Langkah Pembangunan “Page”</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13884613" y="2059394"/>
            <a:ext cx="6669932" cy="4044207"/>
          </a:xfrm>
          <a:prstGeom prst="round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5220510"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5220510"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5236724"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
        <p:nvSpPr>
          <p:cNvPr id="9" name="Rectangle: Rounded Corners 8">
            <a:extLst>
              <a:ext uri="{FF2B5EF4-FFF2-40B4-BE49-F238E27FC236}">
                <a16:creationId xmlns:a16="http://schemas.microsoft.com/office/drawing/2014/main" id="{F87AC977-4596-27FD-49D2-A4EE6CC6041E}"/>
              </a:ext>
            </a:extLst>
          </p:cNvPr>
          <p:cNvSpPr/>
          <p:nvPr/>
        </p:nvSpPr>
        <p:spPr>
          <a:xfrm>
            <a:off x="1070043" y="7540437"/>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GB" sz="3200" b="1" dirty="0">
                <a:latin typeface="Times New Roman" panose="02020603050405020304" pitchFamily="18" charset="0"/>
                <a:cs typeface="Times New Roman" panose="02020603050405020304" pitchFamily="18" charset="0"/>
              </a:rPr>
              <a:t>Saya </a:t>
            </a: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mengamalkan</a:t>
            </a:r>
            <a:r>
              <a:rPr lang="en-GB" sz="3200" b="1" dirty="0">
                <a:latin typeface="Times New Roman" panose="02020603050405020304" pitchFamily="18" charset="0"/>
                <a:cs typeface="Times New Roman" panose="02020603050405020304" pitchFamily="18" charset="0"/>
              </a:rPr>
              <a:t> dan </a:t>
            </a:r>
            <a:r>
              <a:rPr lang="en-GB" sz="3200" b="1" dirty="0" err="1">
                <a:latin typeface="Times New Roman" panose="02020603050405020304" pitchFamily="18" charset="0"/>
                <a:cs typeface="Times New Roman" panose="02020603050405020304" pitchFamily="18" charset="0"/>
              </a:rPr>
              <a:t>menimba</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ilmu</a:t>
            </a:r>
            <a:r>
              <a:rPr lang="en-GB" sz="3200" b="1" dirty="0">
                <a:latin typeface="Times New Roman" panose="02020603050405020304" pitchFamily="18" charset="0"/>
                <a:cs typeface="Times New Roman" panose="02020603050405020304" pitchFamily="18" charset="0"/>
              </a:rPr>
              <a:t> yang </a:t>
            </a:r>
            <a:r>
              <a:rPr lang="en-GB" sz="3200" b="1" dirty="0" err="1">
                <a:latin typeface="Times New Roman" panose="02020603050405020304" pitchFamily="18" charset="0"/>
                <a:cs typeface="Times New Roman" panose="02020603050405020304" pitchFamily="18" charset="0"/>
              </a:rPr>
              <a:t>baru</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berpeluang</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untuk</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merasai</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kehidupan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sebenar</a:t>
            </a:r>
            <a:endParaRPr lang="en-GB" sz="3200" b="1" dirty="0">
              <a:latin typeface="Times New Roman" panose="02020603050405020304" pitchFamily="18" charset="0"/>
              <a:cs typeface="Times New Roman" panose="02020603050405020304" pitchFamily="18" charset="0"/>
            </a:endParaRPr>
          </a:p>
          <a:p>
            <a:pPr algn="ctr"/>
            <a:r>
              <a:rPr lang="en-GB" sz="3200" b="1" dirty="0" err="1">
                <a:latin typeface="Times New Roman" panose="02020603050405020304" pitchFamily="18" charset="0"/>
                <a:cs typeface="Times New Roman" panose="02020603050405020304" pitchFamily="18" charset="0"/>
              </a:rPr>
              <a:t>persekitaran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kerja</a:t>
            </a:r>
            <a:r>
              <a:rPr lang="en-GB" sz="3200" b="1" dirty="0">
                <a:latin typeface="Times New Roman" panose="02020603050405020304" pitchFamily="18" charset="0"/>
                <a:cs typeface="Times New Roman" panose="02020603050405020304" pitchFamily="18" charset="0"/>
              </a:rPr>
              <a:t>.</a:t>
            </a:r>
          </a:p>
          <a:p>
            <a:pPr algn="ct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sv-SE" sz="3200" b="1" dirty="0">
                <a:latin typeface="Times New Roman" panose="02020603050405020304" pitchFamily="18" charset="0"/>
                <a:cs typeface="Times New Roman" panose="02020603050405020304" pitchFamily="18" charset="0"/>
              </a:rPr>
              <a:t>Dapat mengetahui dan mengamalkan sikap kerja yang betul</a:t>
            </a:r>
            <a:endParaRPr lang="en-GB"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10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042856D-2379-E59C-5645-68F563D7E5E0}"/>
              </a:ext>
            </a:extLst>
          </p:cNvPr>
          <p:cNvSpPr txBox="1"/>
          <p:nvPr/>
        </p:nvSpPr>
        <p:spPr>
          <a:xfrm>
            <a:off x="428014" y="-2476903"/>
            <a:ext cx="11407302" cy="923330"/>
          </a:xfrm>
          <a:prstGeom prst="rect">
            <a:avLst/>
          </a:prstGeom>
          <a:noFill/>
        </p:spPr>
        <p:txBody>
          <a:bodyPr wrap="square" rtlCol="0">
            <a:spAutoFit/>
          </a:bodyPr>
          <a:lstStyle/>
          <a:p>
            <a:r>
              <a:rPr lang="en-MY" sz="5400" b="1" dirty="0" err="1">
                <a:latin typeface="Times New Roman" panose="02020603050405020304" pitchFamily="18" charset="0"/>
                <a:cs typeface="Times New Roman" panose="02020603050405020304" pitchFamily="18" charset="0"/>
              </a:rPr>
              <a:t>Ringkasan</a:t>
            </a:r>
            <a:r>
              <a:rPr lang="en-MY" sz="5400" b="1" dirty="0">
                <a:latin typeface="Times New Roman" panose="02020603050405020304" pitchFamily="18" charset="0"/>
                <a:cs typeface="Times New Roman" panose="02020603050405020304" pitchFamily="18" charset="0"/>
              </a:rPr>
              <a:t> </a:t>
            </a:r>
            <a:r>
              <a:rPr lang="en-MY" sz="5400" b="1" dirty="0" err="1">
                <a:latin typeface="Times New Roman" panose="02020603050405020304" pitchFamily="18" charset="0"/>
                <a:cs typeface="Times New Roman" panose="02020603050405020304" pitchFamily="18" charset="0"/>
              </a:rPr>
              <a:t>Aktiviti</a:t>
            </a:r>
            <a:r>
              <a:rPr lang="en-MY" sz="5400" b="1" dirty="0">
                <a:latin typeface="Times New Roman" panose="02020603050405020304" pitchFamily="18" charset="0"/>
                <a:cs typeface="Times New Roman" panose="02020603050405020304" pitchFamily="18" charset="0"/>
              </a:rPr>
              <a:t> Latihan </a:t>
            </a:r>
            <a:r>
              <a:rPr lang="en-MY" sz="5400" b="1" dirty="0" err="1">
                <a:latin typeface="Times New Roman" panose="02020603050405020304" pitchFamily="18" charset="0"/>
                <a:cs typeface="Times New Roman" panose="02020603050405020304" pitchFamily="18" charset="0"/>
              </a:rPr>
              <a:t>Industri</a:t>
            </a:r>
            <a:endParaRPr lang="en-GB" sz="5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EFC066C-279A-23A2-31ED-9359EB25A599}"/>
              </a:ext>
            </a:extLst>
          </p:cNvPr>
          <p:cNvSpPr txBox="1"/>
          <p:nvPr/>
        </p:nvSpPr>
        <p:spPr>
          <a:xfrm>
            <a:off x="392349" y="-2124313"/>
            <a:ext cx="11407302" cy="923330"/>
          </a:xfrm>
          <a:prstGeom prst="rect">
            <a:avLst/>
          </a:prstGeom>
          <a:noFill/>
        </p:spPr>
        <p:txBody>
          <a:bodyPr wrap="square" rtlCol="0">
            <a:spAutoFit/>
          </a:bodyPr>
          <a:lstStyle/>
          <a:p>
            <a:pPr algn="ctr"/>
            <a:r>
              <a:rPr lang="en-MY" sz="5400" b="1" dirty="0" err="1">
                <a:latin typeface="Times New Roman" panose="02020603050405020304" pitchFamily="18" charset="0"/>
                <a:cs typeface="Times New Roman" panose="02020603050405020304" pitchFamily="18" charset="0"/>
              </a:rPr>
              <a:t>Projek</a:t>
            </a:r>
            <a:r>
              <a:rPr lang="en-MY" sz="5400" b="1" dirty="0">
                <a:latin typeface="Times New Roman" panose="02020603050405020304" pitchFamily="18" charset="0"/>
                <a:cs typeface="Times New Roman" panose="02020603050405020304" pitchFamily="18" charset="0"/>
              </a:rPr>
              <a:t> “Google Site”</a:t>
            </a:r>
            <a:endParaRPr lang="en-GB" sz="54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B7FDB32-C93D-112B-5878-43B7FBBA6247}"/>
              </a:ext>
            </a:extLst>
          </p:cNvPr>
          <p:cNvSpPr/>
          <p:nvPr/>
        </p:nvSpPr>
        <p:spPr>
          <a:xfrm>
            <a:off x="-5236724" y="2059395"/>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Log </a:t>
            </a:r>
            <a:r>
              <a:rPr lang="en-GB" sz="3600" dirty="0" err="1">
                <a:effectLst/>
                <a:latin typeface="Times New Roman" panose="02020603050405020304" pitchFamily="18" charset="0"/>
                <a:ea typeface="Calibri" panose="020F0502020204030204" pitchFamily="34" charset="0"/>
              </a:rPr>
              <a:t>masuk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menggunakan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akaun</a:t>
            </a:r>
            <a:r>
              <a:rPr lang="en-GB" sz="3600" dirty="0">
                <a:effectLst/>
                <a:latin typeface="Times New Roman" panose="02020603050405020304" pitchFamily="18" charset="0"/>
                <a:ea typeface="Calibri" panose="020F0502020204030204" pitchFamily="34" charset="0"/>
              </a:rPr>
              <a:t> “Google” yang </a:t>
            </a:r>
            <a:r>
              <a:rPr lang="en-GB" sz="3600" dirty="0" err="1">
                <a:effectLst/>
                <a:latin typeface="Times New Roman" panose="02020603050405020304" pitchFamily="18" charset="0"/>
                <a:ea typeface="Calibri" panose="020F0502020204030204" pitchFamily="34" charset="0"/>
              </a:rPr>
              <a:t>diberi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mengakses</a:t>
            </a:r>
            <a:r>
              <a:rPr lang="en-GB" sz="3600" dirty="0">
                <a:effectLst/>
                <a:latin typeface="Times New Roman" panose="02020603050405020304" pitchFamily="18" charset="0"/>
                <a:ea typeface="Calibri" panose="020F0502020204030204" pitchFamily="34" charset="0"/>
              </a:rPr>
              <a:t> “Google Site”. </a:t>
            </a:r>
            <a:endParaRPr lang="en-GB" sz="3600" dirty="0"/>
          </a:p>
        </p:txBody>
      </p:sp>
      <p:sp>
        <p:nvSpPr>
          <p:cNvPr id="6" name="TextBox 5">
            <a:extLst>
              <a:ext uri="{FF2B5EF4-FFF2-40B4-BE49-F238E27FC236}">
                <a16:creationId xmlns:a16="http://schemas.microsoft.com/office/drawing/2014/main" id="{2436AF3F-5C52-B9EB-684E-DDD1A789DAD8}"/>
              </a:ext>
            </a:extLst>
          </p:cNvPr>
          <p:cNvSpPr txBox="1"/>
          <p:nvPr/>
        </p:nvSpPr>
        <p:spPr>
          <a:xfrm>
            <a:off x="392349" y="292733"/>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Kesimpulan</a:t>
            </a:r>
            <a:endParaRPr lang="en-GB" sz="5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B84A7A-7618-80A7-2C64-F48FB110B3E5}"/>
              </a:ext>
            </a:extLst>
          </p:cNvPr>
          <p:cNvSpPr txBox="1"/>
          <p:nvPr/>
        </p:nvSpPr>
        <p:spPr>
          <a:xfrm>
            <a:off x="463684" y="-1241360"/>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Komen dan Cadangan</a:t>
            </a:r>
            <a:endParaRPr lang="en-GB" sz="5400" b="1"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8E40E3AB-5BD6-65C3-8796-4742E54E11D8}"/>
              </a:ext>
            </a:extLst>
          </p:cNvPr>
          <p:cNvSpPr/>
          <p:nvPr/>
        </p:nvSpPr>
        <p:spPr>
          <a:xfrm>
            <a:off x="13884613" y="2059394"/>
            <a:ext cx="6669932" cy="4044207"/>
          </a:xfrm>
          <a:prstGeom prst="round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7DB76CC-32E1-95C1-7C85-AE68A313EAE1}"/>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sv-SE" sz="3600" dirty="0">
                <a:effectLst/>
                <a:latin typeface="Times New Roman" panose="02020603050405020304" pitchFamily="18" charset="0"/>
                <a:ea typeface="Calibri" panose="020F0502020204030204" pitchFamily="34" charset="0"/>
              </a:rPr>
              <a:t>Menekan pada ”Site” Bahagian Pentadbiran dibawah ”Recent Site”</a:t>
            </a:r>
            <a:endParaRPr lang="en-GB" sz="3600" dirty="0"/>
          </a:p>
        </p:txBody>
      </p:sp>
      <p:sp>
        <p:nvSpPr>
          <p:cNvPr id="8" name="Rectangle: Rounded Corners 7">
            <a:extLst>
              <a:ext uri="{FF2B5EF4-FFF2-40B4-BE49-F238E27FC236}">
                <a16:creationId xmlns:a16="http://schemas.microsoft.com/office/drawing/2014/main" id="{D52FA939-93BB-57CD-9511-ED1B2FDFD54C}"/>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2800" dirty="0">
                <a:effectLst/>
                <a:latin typeface="Times New Roman" panose="02020603050405020304" pitchFamily="18" charset="0"/>
                <a:ea typeface="Calibri" panose="020F0502020204030204" pitchFamily="34" charset="0"/>
              </a:rPr>
              <a:t>Pada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muka</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depan</a:t>
            </a:r>
            <a:r>
              <a:rPr lang="en-GB" sz="2800" dirty="0">
                <a:effectLst/>
                <a:latin typeface="Times New Roman" panose="02020603050405020304" pitchFamily="18" charset="0"/>
                <a:ea typeface="Calibri" panose="020F0502020204030204" pitchFamily="34" charset="0"/>
              </a:rPr>
              <a:t> ”Google Site”, </a:t>
            </a:r>
            <a:r>
              <a:rPr lang="en-GB" sz="2800" dirty="0" err="1">
                <a:effectLst/>
                <a:latin typeface="Times New Roman" panose="02020603050405020304" pitchFamily="18" charset="0"/>
                <a:ea typeface="Calibri" panose="020F0502020204030204" pitchFamily="34" charset="0"/>
              </a:rPr>
              <a:t>klik</a:t>
            </a:r>
            <a:r>
              <a:rPr lang="en-GB" sz="2800" dirty="0">
                <a:effectLst/>
                <a:latin typeface="Times New Roman" panose="02020603050405020304" pitchFamily="18" charset="0"/>
                <a:ea typeface="Calibri" panose="020F0502020204030204" pitchFamily="34" charset="0"/>
              </a:rPr>
              <a:t> pada ”Page”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menambah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halaman</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baru</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dibawah</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kategori</a:t>
            </a:r>
            <a:r>
              <a:rPr lang="en-GB" sz="2800" dirty="0">
                <a:effectLst/>
                <a:latin typeface="Times New Roman" panose="02020603050405020304" pitchFamily="18" charset="0"/>
                <a:ea typeface="Calibri" panose="020F0502020204030204" pitchFamily="34" charset="0"/>
              </a:rPr>
              <a:t> ”Subpage”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Projek</a:t>
            </a:r>
            <a:r>
              <a:rPr lang="en-GB" sz="2800" dirty="0">
                <a:effectLst/>
                <a:latin typeface="Times New Roman" panose="02020603050405020304" pitchFamily="18" charset="0"/>
                <a:ea typeface="Calibri" panose="020F0502020204030204" pitchFamily="34" charset="0"/>
              </a:rPr>
              <a:t> 2024”. </a:t>
            </a:r>
            <a:endParaRPr lang="en-GB" sz="2800" dirty="0"/>
          </a:p>
        </p:txBody>
      </p:sp>
      <p:sp>
        <p:nvSpPr>
          <p:cNvPr id="10" name="Rectangle: Rounded Corners 9">
            <a:extLst>
              <a:ext uri="{FF2B5EF4-FFF2-40B4-BE49-F238E27FC236}">
                <a16:creationId xmlns:a16="http://schemas.microsoft.com/office/drawing/2014/main" id="{D96E1F0F-12C6-2E49-87F8-0F82F89913CC}"/>
              </a:ext>
            </a:extLst>
          </p:cNvPr>
          <p:cNvSpPr/>
          <p:nvPr/>
        </p:nvSpPr>
        <p:spPr>
          <a:xfrm>
            <a:off x="-5220510" y="2046448"/>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M</a:t>
            </a:r>
            <a:r>
              <a:rPr lang="en-GB" sz="3600" dirty="0" err="1">
                <a:effectLst/>
                <a:latin typeface="Times New Roman" panose="02020603050405020304" pitchFamily="18" charset="0"/>
                <a:ea typeface="Calibri" panose="020F0502020204030204" pitchFamily="34" charset="0"/>
              </a:rPr>
              <a:t>eletakkan</a:t>
            </a:r>
            <a:r>
              <a:rPr lang="en-GB" sz="3600" dirty="0">
                <a:effectLst/>
                <a:latin typeface="Times New Roman" panose="02020603050405020304" pitchFamily="18" charset="0"/>
                <a:ea typeface="Calibri" panose="020F0502020204030204" pitchFamily="34" charset="0"/>
              </a:rPr>
              <a:t> ”header” di </a:t>
            </a:r>
            <a:r>
              <a:rPr lang="en-GB" sz="3600" dirty="0" err="1">
                <a:effectLst/>
                <a:latin typeface="Times New Roman" panose="02020603050405020304" pitchFamily="18" charset="0"/>
                <a:ea typeface="Calibri" panose="020F0502020204030204" pitchFamily="34" charset="0"/>
              </a:rPr>
              <a:t>projek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endParaRPr lang="en-GB" sz="3600" dirty="0"/>
          </a:p>
        </p:txBody>
      </p:sp>
      <p:sp>
        <p:nvSpPr>
          <p:cNvPr id="11" name="Rectangle: Rounded Corners 10">
            <a:extLst>
              <a:ext uri="{FF2B5EF4-FFF2-40B4-BE49-F238E27FC236}">
                <a16:creationId xmlns:a16="http://schemas.microsoft.com/office/drawing/2014/main" id="{CCC981F7-EE48-2C6B-4FA8-01BF60F9FEBA}"/>
              </a:ext>
            </a:extLst>
          </p:cNvPr>
          <p:cNvSpPr/>
          <p:nvPr/>
        </p:nvSpPr>
        <p:spPr>
          <a:xfrm>
            <a:off x="-5220510" y="2033502"/>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effectLst/>
                <a:latin typeface="Times New Roman" panose="02020603050405020304" pitchFamily="18" charset="0"/>
                <a:ea typeface="Calibri" panose="020F0502020204030204" pitchFamily="34" charset="0"/>
              </a:rPr>
              <a:t>Pada ”Page” </a:t>
            </a:r>
            <a:r>
              <a:rPr lang="en-GB" sz="3600" dirty="0" err="1">
                <a:effectLst/>
                <a:latin typeface="Times New Roman" panose="02020603050405020304" pitchFamily="18" charset="0"/>
                <a:ea typeface="Calibri" panose="020F0502020204030204" pitchFamily="34" charset="0"/>
              </a:rPr>
              <a:t>tersebut</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memilih</a:t>
            </a:r>
            <a:r>
              <a:rPr lang="en-GB" sz="3600" dirty="0">
                <a:effectLst/>
                <a:latin typeface="Times New Roman" panose="02020603050405020304" pitchFamily="18" charset="0"/>
                <a:ea typeface="Calibri" panose="020F0502020204030204" pitchFamily="34" charset="0"/>
              </a:rPr>
              <a:t> ”layout” yang </a:t>
            </a:r>
            <a:r>
              <a:rPr lang="en-GB" sz="3600" dirty="0" err="1">
                <a:effectLst/>
                <a:latin typeface="Times New Roman" panose="02020603050405020304" pitchFamily="18" charset="0"/>
                <a:ea typeface="Calibri" panose="020F0502020204030204" pitchFamily="34" charset="0"/>
              </a:rPr>
              <a:t>diingini</a:t>
            </a:r>
            <a:r>
              <a:rPr lang="en-GB" sz="3600" dirty="0">
                <a:effectLst/>
                <a:latin typeface="Times New Roman" panose="02020603050405020304" pitchFamily="18" charset="0"/>
                <a:ea typeface="Calibri" panose="020F0502020204030204" pitchFamily="34" charset="0"/>
              </a:rPr>
              <a:t> di </a:t>
            </a:r>
            <a:r>
              <a:rPr lang="en-GB" sz="3600" dirty="0" err="1">
                <a:effectLst/>
                <a:latin typeface="Times New Roman" panose="02020603050405020304" pitchFamily="18" charset="0"/>
                <a:ea typeface="Calibri" panose="020F0502020204030204" pitchFamily="34" charset="0"/>
              </a:rPr>
              <a:t>bahagian</a:t>
            </a:r>
            <a:r>
              <a:rPr lang="en-GB" sz="3600" dirty="0">
                <a:effectLst/>
                <a:latin typeface="Times New Roman" panose="02020603050405020304" pitchFamily="18" charset="0"/>
                <a:ea typeface="Calibri" panose="020F0502020204030204" pitchFamily="34" charset="0"/>
              </a:rPr>
              <a:t> “Content Blocks”</a:t>
            </a:r>
            <a:endParaRPr lang="en-GB" sz="3600" dirty="0"/>
          </a:p>
        </p:txBody>
      </p:sp>
      <p:sp>
        <p:nvSpPr>
          <p:cNvPr id="12" name="Rectangle: Rounded Corners 11">
            <a:extLst>
              <a:ext uri="{FF2B5EF4-FFF2-40B4-BE49-F238E27FC236}">
                <a16:creationId xmlns:a16="http://schemas.microsoft.com/office/drawing/2014/main" id="{570E4C10-C482-D541-65D3-D041E2DBF3FF}"/>
              </a:ext>
            </a:extLst>
          </p:cNvPr>
          <p:cNvSpPr/>
          <p:nvPr/>
        </p:nvSpPr>
        <p:spPr>
          <a:xfrm>
            <a:off x="-5220510"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effectLst/>
                <a:latin typeface="Times New Roman" panose="02020603050405020304" pitchFamily="18" charset="0"/>
                <a:ea typeface="Calibri" panose="020F0502020204030204" pitchFamily="34" charset="0"/>
              </a:rPr>
              <a:t>Selepas</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itu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menambah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gambar</a:t>
            </a:r>
            <a:r>
              <a:rPr lang="en-GB" sz="3600" dirty="0">
                <a:effectLst/>
                <a:latin typeface="Times New Roman" panose="02020603050405020304" pitchFamily="18" charset="0"/>
                <a:ea typeface="Calibri" panose="020F0502020204030204" pitchFamily="34" charset="0"/>
              </a:rPr>
              <a:t> acara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program </a:t>
            </a:r>
            <a:r>
              <a:rPr lang="en-GB" sz="3600" dirty="0" err="1">
                <a:effectLst/>
                <a:latin typeface="Times New Roman" panose="02020603050405020304" pitchFamily="18" charset="0"/>
                <a:ea typeface="Calibri" panose="020F0502020204030204" pitchFamily="34" charset="0"/>
              </a:rPr>
              <a:t>ke</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dalam</a:t>
            </a:r>
            <a:r>
              <a:rPr lang="en-GB" sz="3600" dirty="0">
                <a:effectLst/>
                <a:latin typeface="Times New Roman" panose="02020603050405020304" pitchFamily="18" charset="0"/>
                <a:ea typeface="Calibri" panose="020F0502020204030204" pitchFamily="34" charset="0"/>
              </a:rPr>
              <a:t> “layout” </a:t>
            </a:r>
            <a:r>
              <a:rPr lang="en-GB" sz="3600" dirty="0" err="1">
                <a:effectLst/>
                <a:latin typeface="Times New Roman" panose="02020603050405020304" pitchFamily="18" charset="0"/>
                <a:ea typeface="Calibri" panose="020F0502020204030204" pitchFamily="34" charset="0"/>
              </a:rPr>
              <a:t>tersebut</a:t>
            </a:r>
            <a:endParaRPr lang="en-GB" sz="3600" dirty="0"/>
          </a:p>
        </p:txBody>
      </p:sp>
      <p:sp>
        <p:nvSpPr>
          <p:cNvPr id="13" name="Rectangle: Rounded Corners 12">
            <a:extLst>
              <a:ext uri="{FF2B5EF4-FFF2-40B4-BE49-F238E27FC236}">
                <a16:creationId xmlns:a16="http://schemas.microsoft.com/office/drawing/2014/main" id="{A84150C3-DF16-A3E1-5629-E9847A9DF8E1}"/>
              </a:ext>
            </a:extLst>
          </p:cNvPr>
          <p:cNvSpPr/>
          <p:nvPr/>
        </p:nvSpPr>
        <p:spPr>
          <a:xfrm>
            <a:off x="-5236724" y="2059394"/>
            <a:ext cx="416668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err="1">
                <a:latin typeface="Times New Roman" panose="02020603050405020304" pitchFamily="18" charset="0"/>
                <a:ea typeface="Calibri" panose="020F0502020204030204" pitchFamily="34" charset="0"/>
              </a:rPr>
              <a:t>K</a:t>
            </a:r>
            <a:r>
              <a:rPr lang="en-GB" sz="3600" dirty="0" err="1">
                <a:effectLst/>
                <a:latin typeface="Times New Roman" panose="02020603050405020304" pitchFamily="18" charset="0"/>
                <a:ea typeface="Calibri" panose="020F0502020204030204" pitchFamily="34" charset="0"/>
              </a:rPr>
              <a:t>lik</a:t>
            </a:r>
            <a:r>
              <a:rPr lang="en-GB" sz="3600" dirty="0">
                <a:effectLst/>
                <a:latin typeface="Times New Roman" panose="02020603050405020304" pitchFamily="18" charset="0"/>
                <a:ea typeface="Calibri" panose="020F0502020204030204" pitchFamily="34" charset="0"/>
              </a:rPr>
              <a:t> “Publish”  </a:t>
            </a:r>
            <a:r>
              <a:rPr lang="en-GB" sz="3600" dirty="0" err="1">
                <a:effectLst/>
                <a:latin typeface="Times New Roman" panose="02020603050405020304" pitchFamily="18" charset="0"/>
                <a:ea typeface="Calibri" panose="020F0502020204030204" pitchFamily="34" charset="0"/>
              </a:rPr>
              <a:t>untuk</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menyimpan</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atau</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mengemaskini</a:t>
            </a:r>
            <a:r>
              <a:rPr lang="en-GB" sz="3600" dirty="0">
                <a:effectLst/>
                <a:latin typeface="Times New Roman" panose="02020603050405020304" pitchFamily="18" charset="0"/>
                <a:ea typeface="Calibri" panose="020F0502020204030204" pitchFamily="34" charset="0"/>
              </a:rPr>
              <a:t> “Page” yang </a:t>
            </a:r>
            <a:r>
              <a:rPr lang="en-GB" sz="3600" dirty="0" err="1">
                <a:effectLst/>
                <a:latin typeface="Times New Roman" panose="02020603050405020304" pitchFamily="18" charset="0"/>
                <a:ea typeface="Calibri" panose="020F0502020204030204" pitchFamily="34" charset="0"/>
              </a:rPr>
              <a:t>sudah</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selesai</a:t>
            </a:r>
            <a:r>
              <a:rPr lang="en-GB" sz="3600" dirty="0">
                <a:effectLst/>
                <a:latin typeface="Times New Roman" panose="02020603050405020304" pitchFamily="18" charset="0"/>
                <a:ea typeface="Calibri" panose="020F0502020204030204" pitchFamily="34" charset="0"/>
              </a:rPr>
              <a:t> </a:t>
            </a:r>
            <a:r>
              <a:rPr lang="en-GB" sz="3600" dirty="0" err="1">
                <a:effectLst/>
                <a:latin typeface="Times New Roman" panose="02020603050405020304" pitchFamily="18" charset="0"/>
                <a:ea typeface="Calibri" panose="020F0502020204030204" pitchFamily="34" charset="0"/>
              </a:rPr>
              <a:t>dibuat</a:t>
            </a:r>
            <a:endParaRPr lang="en-GB" sz="3600" dirty="0"/>
          </a:p>
        </p:txBody>
      </p:sp>
      <p:sp>
        <p:nvSpPr>
          <p:cNvPr id="9" name="Rectangle: Rounded Corners 8">
            <a:extLst>
              <a:ext uri="{FF2B5EF4-FFF2-40B4-BE49-F238E27FC236}">
                <a16:creationId xmlns:a16="http://schemas.microsoft.com/office/drawing/2014/main" id="{A697CDE1-2BB8-4F83-A4F5-EAB77F77F610}"/>
              </a:ext>
            </a:extLst>
          </p:cNvPr>
          <p:cNvSpPr/>
          <p:nvPr/>
        </p:nvSpPr>
        <p:spPr>
          <a:xfrm>
            <a:off x="1070043" y="1800037"/>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GB" sz="3200" b="1" dirty="0">
                <a:latin typeface="Times New Roman" panose="02020603050405020304" pitchFamily="18" charset="0"/>
                <a:cs typeface="Times New Roman" panose="02020603050405020304" pitchFamily="18" charset="0"/>
              </a:rPr>
              <a:t>Saya </a:t>
            </a: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mengamalkan</a:t>
            </a:r>
            <a:r>
              <a:rPr lang="en-GB" sz="3200" b="1" dirty="0">
                <a:latin typeface="Times New Roman" panose="02020603050405020304" pitchFamily="18" charset="0"/>
                <a:cs typeface="Times New Roman" panose="02020603050405020304" pitchFamily="18" charset="0"/>
              </a:rPr>
              <a:t> dan </a:t>
            </a:r>
            <a:r>
              <a:rPr lang="en-GB" sz="3200" b="1" dirty="0" err="1">
                <a:latin typeface="Times New Roman" panose="02020603050405020304" pitchFamily="18" charset="0"/>
                <a:cs typeface="Times New Roman" panose="02020603050405020304" pitchFamily="18" charset="0"/>
              </a:rPr>
              <a:t>menimba</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ilmu</a:t>
            </a:r>
            <a:r>
              <a:rPr lang="en-GB" sz="3200" b="1" dirty="0">
                <a:latin typeface="Times New Roman" panose="02020603050405020304" pitchFamily="18" charset="0"/>
                <a:cs typeface="Times New Roman" panose="02020603050405020304" pitchFamily="18" charset="0"/>
              </a:rPr>
              <a:t> yang </a:t>
            </a:r>
            <a:r>
              <a:rPr lang="en-GB" sz="3200" b="1" dirty="0" err="1">
                <a:latin typeface="Times New Roman" panose="02020603050405020304" pitchFamily="18" charset="0"/>
                <a:cs typeface="Times New Roman" panose="02020603050405020304" pitchFamily="18" charset="0"/>
              </a:rPr>
              <a:t>baru</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berpeluang</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untuk</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merasai</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kehidupan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sebenar</a:t>
            </a:r>
            <a:endParaRPr lang="en-GB" sz="3200" b="1" dirty="0">
              <a:latin typeface="Times New Roman" panose="02020603050405020304" pitchFamily="18" charset="0"/>
              <a:cs typeface="Times New Roman" panose="02020603050405020304" pitchFamily="18" charset="0"/>
            </a:endParaRPr>
          </a:p>
          <a:p>
            <a:pPr algn="ctr"/>
            <a:r>
              <a:rPr lang="en-GB" sz="3200" b="1" dirty="0" err="1">
                <a:latin typeface="Times New Roman" panose="02020603050405020304" pitchFamily="18" charset="0"/>
                <a:cs typeface="Times New Roman" panose="02020603050405020304" pitchFamily="18" charset="0"/>
              </a:rPr>
              <a:t>persekitaran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kerja</a:t>
            </a:r>
            <a:r>
              <a:rPr lang="en-GB" sz="3200" b="1" dirty="0">
                <a:latin typeface="Times New Roman" panose="02020603050405020304" pitchFamily="18" charset="0"/>
                <a:cs typeface="Times New Roman" panose="02020603050405020304" pitchFamily="18" charset="0"/>
              </a:rPr>
              <a:t>.</a:t>
            </a:r>
          </a:p>
          <a:p>
            <a:pPr algn="ct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sv-SE" sz="3200" b="1" dirty="0">
                <a:latin typeface="Times New Roman" panose="02020603050405020304" pitchFamily="18" charset="0"/>
                <a:cs typeface="Times New Roman" panose="02020603050405020304" pitchFamily="18" charset="0"/>
              </a:rPr>
              <a:t>Dapat mengetahui dan mengamalkan sikap kerja yang betul</a:t>
            </a:r>
            <a:endParaRPr lang="en-GB" sz="3200" b="1"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C5EC99A1-175E-083A-0973-1FB0FF5F11FD}"/>
              </a:ext>
            </a:extLst>
          </p:cNvPr>
          <p:cNvSpPr/>
          <p:nvPr/>
        </p:nvSpPr>
        <p:spPr>
          <a:xfrm>
            <a:off x="1053829" y="8035104"/>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MY" sz="3200" b="1" dirty="0" err="1">
                <a:latin typeface="Times New Roman" panose="02020603050405020304" pitchFamily="18" charset="0"/>
                <a:cs typeface="Times New Roman" panose="02020603050405020304" pitchFamily="18" charset="0"/>
              </a:rPr>
              <a:t>Bahagian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Pentadbiran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bagus</a:t>
            </a:r>
            <a:r>
              <a:rPr lang="en-MY" sz="3200" b="1" dirty="0">
                <a:latin typeface="Times New Roman" panose="02020603050405020304" pitchFamily="18" charset="0"/>
                <a:cs typeface="Times New Roman" panose="02020603050405020304" pitchFamily="18" charset="0"/>
              </a:rPr>
              <a:t> dan </a:t>
            </a:r>
            <a:r>
              <a:rPr lang="en-MY" sz="3200" b="1" dirty="0" err="1">
                <a:latin typeface="Times New Roman" panose="02020603050405020304" pitchFamily="18" charset="0"/>
                <a:cs typeface="Times New Roman" panose="02020603050405020304" pitchFamily="18" charset="0"/>
              </a:rPr>
              <a:t>mesra</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MY" sz="3200" b="1" dirty="0">
                <a:latin typeface="Times New Roman" panose="02020603050405020304" pitchFamily="18" charset="0"/>
                <a:cs typeface="Times New Roman" panose="02020603050405020304" pitchFamily="18" charset="0"/>
              </a:rPr>
              <a:t>Saya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berharap</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ia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ada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ramai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lagi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pelajar</a:t>
            </a:r>
            <a:r>
              <a:rPr lang="en-MY" sz="3200" b="1" dirty="0">
                <a:latin typeface="Times New Roman" panose="02020603050405020304" pitchFamily="18" charset="0"/>
                <a:cs typeface="Times New Roman" panose="02020603050405020304" pitchFamily="18" charset="0"/>
              </a:rPr>
              <a:t> yang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praktikal</a:t>
            </a:r>
            <a:r>
              <a:rPr lang="en-MY" sz="3200" b="1" dirty="0">
                <a:latin typeface="Times New Roman" panose="02020603050405020304" pitchFamily="18" charset="0"/>
                <a:cs typeface="Times New Roman" panose="02020603050405020304" pitchFamily="18" charset="0"/>
              </a:rPr>
              <a:t> di sana</a:t>
            </a:r>
            <a:endParaRPr lang="en-GB"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905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B84A7A-7618-80A7-2C64-F48FB110B3E5}"/>
              </a:ext>
            </a:extLst>
          </p:cNvPr>
          <p:cNvSpPr txBox="1"/>
          <p:nvPr/>
        </p:nvSpPr>
        <p:spPr>
          <a:xfrm>
            <a:off x="463684" y="279339"/>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Komen dan Cadangan</a:t>
            </a:r>
            <a:endParaRPr lang="en-GB" sz="5400"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697CDE1-2BB8-4F83-A4F5-EAB77F77F610}"/>
              </a:ext>
            </a:extLst>
          </p:cNvPr>
          <p:cNvSpPr/>
          <p:nvPr/>
        </p:nvSpPr>
        <p:spPr>
          <a:xfrm>
            <a:off x="1070043" y="1800037"/>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GB" sz="3200" b="1" dirty="0">
                <a:latin typeface="Times New Roman" panose="02020603050405020304" pitchFamily="18" charset="0"/>
                <a:cs typeface="Times New Roman" panose="02020603050405020304" pitchFamily="18" charset="0"/>
              </a:rPr>
              <a:t>Saya </a:t>
            </a: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mengamalkan</a:t>
            </a:r>
            <a:r>
              <a:rPr lang="en-GB" sz="3200" b="1" dirty="0">
                <a:latin typeface="Times New Roman" panose="02020603050405020304" pitchFamily="18" charset="0"/>
                <a:cs typeface="Times New Roman" panose="02020603050405020304" pitchFamily="18" charset="0"/>
              </a:rPr>
              <a:t> dan </a:t>
            </a:r>
            <a:r>
              <a:rPr lang="en-GB" sz="3200" b="1" dirty="0" err="1">
                <a:latin typeface="Times New Roman" panose="02020603050405020304" pitchFamily="18" charset="0"/>
                <a:cs typeface="Times New Roman" panose="02020603050405020304" pitchFamily="18" charset="0"/>
              </a:rPr>
              <a:t>menimba</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ilmu</a:t>
            </a:r>
            <a:r>
              <a:rPr lang="en-GB" sz="3200" b="1" dirty="0">
                <a:latin typeface="Times New Roman" panose="02020603050405020304" pitchFamily="18" charset="0"/>
                <a:cs typeface="Times New Roman" panose="02020603050405020304" pitchFamily="18" charset="0"/>
              </a:rPr>
              <a:t> yang </a:t>
            </a:r>
            <a:r>
              <a:rPr lang="en-GB" sz="3200" b="1" dirty="0" err="1">
                <a:latin typeface="Times New Roman" panose="02020603050405020304" pitchFamily="18" charset="0"/>
                <a:cs typeface="Times New Roman" panose="02020603050405020304" pitchFamily="18" charset="0"/>
              </a:rPr>
              <a:t>baru</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berpeluang</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untuk</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merasai</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kehidupan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sebenar</a:t>
            </a:r>
            <a:endParaRPr lang="en-GB" sz="3200" b="1" dirty="0">
              <a:latin typeface="Times New Roman" panose="02020603050405020304" pitchFamily="18" charset="0"/>
              <a:cs typeface="Times New Roman" panose="02020603050405020304" pitchFamily="18" charset="0"/>
            </a:endParaRPr>
          </a:p>
          <a:p>
            <a:pPr algn="ctr"/>
            <a:r>
              <a:rPr lang="en-GB" sz="3200" b="1" dirty="0" err="1">
                <a:latin typeface="Times New Roman" panose="02020603050405020304" pitchFamily="18" charset="0"/>
                <a:cs typeface="Times New Roman" panose="02020603050405020304" pitchFamily="18" charset="0"/>
              </a:rPr>
              <a:t>persekitaran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kerja</a:t>
            </a:r>
            <a:r>
              <a:rPr lang="en-GB" sz="3200" b="1" dirty="0">
                <a:latin typeface="Times New Roman" panose="02020603050405020304" pitchFamily="18" charset="0"/>
                <a:cs typeface="Times New Roman" panose="02020603050405020304" pitchFamily="18" charset="0"/>
              </a:rPr>
              <a:t>.</a:t>
            </a:r>
          </a:p>
          <a:p>
            <a:pPr algn="ct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sv-SE" sz="3200" b="1" dirty="0">
                <a:latin typeface="Times New Roman" panose="02020603050405020304" pitchFamily="18" charset="0"/>
                <a:cs typeface="Times New Roman" panose="02020603050405020304" pitchFamily="18" charset="0"/>
              </a:rPr>
              <a:t>Dapat mengetahui dan mengamalkan sikap kerja yang betul</a:t>
            </a:r>
            <a:endParaRPr lang="en-GB" sz="3200" b="1"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4F9A9D3D-DF90-7518-E93F-2ABD3F263A26}"/>
              </a:ext>
            </a:extLst>
          </p:cNvPr>
          <p:cNvSpPr/>
          <p:nvPr/>
        </p:nvSpPr>
        <p:spPr>
          <a:xfrm>
            <a:off x="1053829" y="1815614"/>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MY" sz="3200" b="1" dirty="0" err="1">
                <a:latin typeface="Times New Roman" panose="02020603050405020304" pitchFamily="18" charset="0"/>
                <a:cs typeface="Times New Roman" panose="02020603050405020304" pitchFamily="18" charset="0"/>
              </a:rPr>
              <a:t>Bahagian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Pentadbiran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bagus</a:t>
            </a:r>
            <a:r>
              <a:rPr lang="en-MY" sz="3200" b="1" dirty="0">
                <a:latin typeface="Times New Roman" panose="02020603050405020304" pitchFamily="18" charset="0"/>
                <a:cs typeface="Times New Roman" panose="02020603050405020304" pitchFamily="18" charset="0"/>
              </a:rPr>
              <a:t> dan </a:t>
            </a:r>
            <a:r>
              <a:rPr lang="en-MY" sz="3200" b="1" dirty="0" err="1">
                <a:latin typeface="Times New Roman" panose="02020603050405020304" pitchFamily="18" charset="0"/>
                <a:cs typeface="Times New Roman" panose="02020603050405020304" pitchFamily="18" charset="0"/>
              </a:rPr>
              <a:t>mesra</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MY" sz="3200" b="1" dirty="0">
                <a:latin typeface="Times New Roman" panose="02020603050405020304" pitchFamily="18" charset="0"/>
                <a:cs typeface="Times New Roman" panose="02020603050405020304" pitchFamily="18" charset="0"/>
              </a:rPr>
              <a:t>Saya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berharap</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ia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ada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ramai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lagi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pelajar</a:t>
            </a:r>
            <a:r>
              <a:rPr lang="en-MY" sz="3200" b="1" dirty="0">
                <a:latin typeface="Times New Roman" panose="02020603050405020304" pitchFamily="18" charset="0"/>
                <a:cs typeface="Times New Roman" panose="02020603050405020304" pitchFamily="18" charset="0"/>
              </a:rPr>
              <a:t> yang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praktikal</a:t>
            </a:r>
            <a:r>
              <a:rPr lang="en-MY" sz="3200" b="1" dirty="0">
                <a:latin typeface="Times New Roman" panose="02020603050405020304" pitchFamily="18" charset="0"/>
                <a:cs typeface="Times New Roman" panose="02020603050405020304" pitchFamily="18" charset="0"/>
              </a:rPr>
              <a:t> di sana</a:t>
            </a:r>
            <a:endParaRPr lang="en-GB" sz="32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62EB40A-FC88-ECB6-71F9-8FA197B68A79}"/>
              </a:ext>
            </a:extLst>
          </p:cNvPr>
          <p:cNvSpPr txBox="1"/>
          <p:nvPr/>
        </p:nvSpPr>
        <p:spPr>
          <a:xfrm>
            <a:off x="392349" y="-1404340"/>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Kesimpulan</a:t>
            </a:r>
            <a:endParaRPr lang="en-GB"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48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E377E0-2D9D-B095-0141-393D3183FC1E}"/>
              </a:ext>
            </a:extLst>
          </p:cNvPr>
          <p:cNvSpPr/>
          <p:nvPr/>
        </p:nvSpPr>
        <p:spPr>
          <a:xfrm>
            <a:off x="-14630400" y="-97971"/>
            <a:ext cx="12192000" cy="6858000"/>
          </a:xfrm>
          <a:prstGeom prst="rect">
            <a:avLst/>
          </a:prstGeom>
          <a:blipFill dpi="0" rotWithShape="1">
            <a:blip r:embed="rId2">
              <a:extLst>
                <a:ext uri="{BEBA8EAE-BF5A-486C-A8C5-ECC9F3942E4B}">
                  <a14:imgProps xmlns:a14="http://schemas.microsoft.com/office/drawing/2010/main">
                    <a14:imgLayer r:embed="rId3">
                      <a14:imgEffect>
                        <a14:colorTemperature colorTemp="11500"/>
                      </a14:imgEffect>
                    </a14:imgLayer>
                  </a14:imgProps>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solidFill>
                  <a:schemeClr val="bg1"/>
                </a:solidFill>
                <a:latin typeface="Times New Roman" panose="02020603050405020304" pitchFamily="18" charset="0"/>
                <a:cs typeface="Times New Roman" panose="02020603050405020304" pitchFamily="18" charset="0"/>
              </a:rPr>
              <a:t>Latar</a:t>
            </a:r>
            <a:r>
              <a:rPr lang="en-MY" sz="6000" b="1" dirty="0">
                <a:solidFill>
                  <a:schemeClr val="bg1"/>
                </a:solidFill>
                <a:latin typeface="Times New Roman" panose="02020603050405020304" pitchFamily="18" charset="0"/>
                <a:cs typeface="Times New Roman" panose="02020603050405020304" pitchFamily="18" charset="0"/>
              </a:rPr>
              <a:t> </a:t>
            </a:r>
            <a:r>
              <a:rPr lang="en-MY" sz="6000" b="1" dirty="0" err="1">
                <a:solidFill>
                  <a:schemeClr val="bg1"/>
                </a:solidFill>
                <a:latin typeface="Times New Roman" panose="02020603050405020304" pitchFamily="18" charset="0"/>
                <a:cs typeface="Times New Roman" panose="02020603050405020304" pitchFamily="18" charset="0"/>
              </a:rPr>
              <a:t>Belakang</a:t>
            </a:r>
            <a:r>
              <a:rPr lang="en-MY" sz="6000" b="1" dirty="0">
                <a:solidFill>
                  <a:schemeClr val="bg1"/>
                </a:solidFill>
                <a:latin typeface="Times New Roman" panose="02020603050405020304" pitchFamily="18" charset="0"/>
                <a:cs typeface="Times New Roman" panose="02020603050405020304" pitchFamily="18" charset="0"/>
              </a:rPr>
              <a:t> </a:t>
            </a:r>
            <a:r>
              <a:rPr lang="en-MY" sz="6000" b="1" dirty="0" err="1">
                <a:solidFill>
                  <a:schemeClr val="bg1"/>
                </a:solidFill>
                <a:latin typeface="Times New Roman" panose="02020603050405020304" pitchFamily="18" charset="0"/>
                <a:cs typeface="Times New Roman" panose="02020603050405020304" pitchFamily="18" charset="0"/>
              </a:rPr>
              <a:t>Organisasi</a:t>
            </a:r>
            <a:endParaRPr lang="en-GB" sz="6000" b="1"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11872"/>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46451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B84A7A-7618-80A7-2C64-F48FB110B3E5}"/>
              </a:ext>
            </a:extLst>
          </p:cNvPr>
          <p:cNvSpPr txBox="1"/>
          <p:nvPr/>
        </p:nvSpPr>
        <p:spPr>
          <a:xfrm>
            <a:off x="463684" y="279339"/>
            <a:ext cx="11407302" cy="923330"/>
          </a:xfrm>
          <a:prstGeom prst="rect">
            <a:avLst/>
          </a:prstGeom>
          <a:noFill/>
        </p:spPr>
        <p:txBody>
          <a:bodyPr wrap="square" rtlCol="0">
            <a:spAutoFit/>
          </a:bodyPr>
          <a:lstStyle/>
          <a:p>
            <a:pPr algn="ctr"/>
            <a:r>
              <a:rPr lang="en-MY" sz="5400" b="1" dirty="0">
                <a:latin typeface="Times New Roman" panose="02020603050405020304" pitchFamily="18" charset="0"/>
                <a:cs typeface="Times New Roman" panose="02020603050405020304" pitchFamily="18" charset="0"/>
              </a:rPr>
              <a:t>Komen dan Cadangan</a:t>
            </a:r>
            <a:endParaRPr lang="en-GB" sz="5400"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697CDE1-2BB8-4F83-A4F5-EAB77F77F610}"/>
              </a:ext>
            </a:extLst>
          </p:cNvPr>
          <p:cNvSpPr/>
          <p:nvPr/>
        </p:nvSpPr>
        <p:spPr>
          <a:xfrm>
            <a:off x="1070043" y="1800037"/>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GB" sz="3200" b="1" dirty="0">
                <a:latin typeface="Times New Roman" panose="02020603050405020304" pitchFamily="18" charset="0"/>
                <a:cs typeface="Times New Roman" panose="02020603050405020304" pitchFamily="18" charset="0"/>
              </a:rPr>
              <a:t>Saya </a:t>
            </a: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mengamalkan</a:t>
            </a:r>
            <a:r>
              <a:rPr lang="en-GB" sz="3200" b="1" dirty="0">
                <a:latin typeface="Times New Roman" panose="02020603050405020304" pitchFamily="18" charset="0"/>
                <a:cs typeface="Times New Roman" panose="02020603050405020304" pitchFamily="18" charset="0"/>
              </a:rPr>
              <a:t> dan </a:t>
            </a:r>
            <a:r>
              <a:rPr lang="en-GB" sz="3200" b="1" dirty="0" err="1">
                <a:latin typeface="Times New Roman" panose="02020603050405020304" pitchFamily="18" charset="0"/>
                <a:cs typeface="Times New Roman" panose="02020603050405020304" pitchFamily="18" charset="0"/>
              </a:rPr>
              <a:t>menimba</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ilmu</a:t>
            </a:r>
            <a:r>
              <a:rPr lang="en-GB" sz="3200" b="1" dirty="0">
                <a:latin typeface="Times New Roman" panose="02020603050405020304" pitchFamily="18" charset="0"/>
                <a:cs typeface="Times New Roman" panose="02020603050405020304" pitchFamily="18" charset="0"/>
              </a:rPr>
              <a:t> yang </a:t>
            </a:r>
            <a:r>
              <a:rPr lang="en-GB" sz="3200" b="1" dirty="0" err="1">
                <a:latin typeface="Times New Roman" panose="02020603050405020304" pitchFamily="18" charset="0"/>
                <a:cs typeface="Times New Roman" panose="02020603050405020304" pitchFamily="18" charset="0"/>
              </a:rPr>
              <a:t>baru</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Dapat</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berpeluang</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untuk</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merasai</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kehidupan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sebenar</a:t>
            </a:r>
            <a:endParaRPr lang="en-GB" sz="3200" b="1" dirty="0">
              <a:latin typeface="Times New Roman" panose="02020603050405020304" pitchFamily="18" charset="0"/>
              <a:cs typeface="Times New Roman" panose="02020603050405020304" pitchFamily="18" charset="0"/>
            </a:endParaRPr>
          </a:p>
          <a:p>
            <a:pPr algn="ctr"/>
            <a:r>
              <a:rPr lang="en-GB" sz="3200" b="1" dirty="0" err="1">
                <a:latin typeface="Times New Roman" panose="02020603050405020304" pitchFamily="18" charset="0"/>
                <a:cs typeface="Times New Roman" panose="02020603050405020304" pitchFamily="18" charset="0"/>
              </a:rPr>
              <a:t>persekitaran</a:t>
            </a:r>
            <a:r>
              <a:rPr lang="en-GB" sz="3200" b="1" dirty="0">
                <a:latin typeface="Times New Roman" panose="02020603050405020304" pitchFamily="18" charset="0"/>
                <a:cs typeface="Times New Roman" panose="02020603050405020304" pitchFamily="18" charset="0"/>
              </a:rPr>
              <a:t> </a:t>
            </a:r>
            <a:r>
              <a:rPr lang="en-GB" sz="3200" b="1" dirty="0" err="1">
                <a:latin typeface="Times New Roman" panose="02020603050405020304" pitchFamily="18" charset="0"/>
                <a:cs typeface="Times New Roman" panose="02020603050405020304" pitchFamily="18" charset="0"/>
              </a:rPr>
              <a:t>kerja</a:t>
            </a:r>
            <a:r>
              <a:rPr lang="en-GB" sz="3200" b="1" dirty="0">
                <a:latin typeface="Times New Roman" panose="02020603050405020304" pitchFamily="18" charset="0"/>
                <a:cs typeface="Times New Roman" panose="02020603050405020304" pitchFamily="18" charset="0"/>
              </a:rPr>
              <a:t>.</a:t>
            </a:r>
          </a:p>
          <a:p>
            <a:pPr algn="ctr"/>
            <a:endParaRPr lang="en-GB"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sv-SE" sz="3200" b="1" dirty="0">
                <a:latin typeface="Times New Roman" panose="02020603050405020304" pitchFamily="18" charset="0"/>
                <a:cs typeface="Times New Roman" panose="02020603050405020304" pitchFamily="18" charset="0"/>
              </a:rPr>
              <a:t>Dapat mengetahui dan mengamalkan sikap kerja yang betul</a:t>
            </a:r>
            <a:endParaRPr lang="en-GB" sz="3200" b="1"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4F9A9D3D-DF90-7518-E93F-2ABD3F263A26}"/>
              </a:ext>
            </a:extLst>
          </p:cNvPr>
          <p:cNvSpPr/>
          <p:nvPr/>
        </p:nvSpPr>
        <p:spPr>
          <a:xfrm>
            <a:off x="1053829" y="1815614"/>
            <a:ext cx="10389140" cy="453176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Arial" panose="020B0604020202020204" pitchFamily="34" charset="0"/>
              <a:buChar char="•"/>
            </a:pPr>
            <a:r>
              <a:rPr lang="en-MY" sz="3200" b="1" dirty="0" err="1">
                <a:latin typeface="Times New Roman" panose="02020603050405020304" pitchFamily="18" charset="0"/>
                <a:cs typeface="Times New Roman" panose="02020603050405020304" pitchFamily="18" charset="0"/>
              </a:rPr>
              <a:t>Bahagian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Pentadbiran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bagus</a:t>
            </a:r>
            <a:r>
              <a:rPr lang="en-MY" sz="3200" b="1" dirty="0">
                <a:latin typeface="Times New Roman" panose="02020603050405020304" pitchFamily="18" charset="0"/>
                <a:cs typeface="Times New Roman" panose="02020603050405020304" pitchFamily="18" charset="0"/>
              </a:rPr>
              <a:t> dan </a:t>
            </a:r>
            <a:r>
              <a:rPr lang="en-MY" sz="3200" b="1" dirty="0" err="1">
                <a:latin typeface="Times New Roman" panose="02020603050405020304" pitchFamily="18" charset="0"/>
                <a:cs typeface="Times New Roman" panose="02020603050405020304" pitchFamily="18" charset="0"/>
              </a:rPr>
              <a:t>mesra</a:t>
            </a: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MY" sz="3200" b="1" dirty="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en-MY" sz="3200" b="1" dirty="0">
                <a:latin typeface="Times New Roman" panose="02020603050405020304" pitchFamily="18" charset="0"/>
                <a:cs typeface="Times New Roman" panose="02020603050405020304" pitchFamily="18" charset="0"/>
              </a:rPr>
              <a:t>Saya </a:t>
            </a:r>
            <a:r>
              <a:rPr lang="en-MY" sz="3200" b="1" dirty="0" err="1">
                <a:latin typeface="Times New Roman" panose="02020603050405020304" pitchFamily="18" charset="0"/>
                <a:cs typeface="Times New Roman" panose="02020603050405020304" pitchFamily="18" charset="0"/>
              </a:rPr>
              <a:t>amat</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berharap</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ia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ada</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ramai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lagi</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pelajar</a:t>
            </a:r>
            <a:r>
              <a:rPr lang="en-MY" sz="3200" b="1" dirty="0">
                <a:latin typeface="Times New Roman" panose="02020603050405020304" pitchFamily="18" charset="0"/>
                <a:cs typeface="Times New Roman" panose="02020603050405020304" pitchFamily="18" charset="0"/>
              </a:rPr>
              <a:t> yang </a:t>
            </a:r>
            <a:r>
              <a:rPr lang="en-MY" sz="3200" b="1" dirty="0" err="1">
                <a:latin typeface="Times New Roman" panose="02020603050405020304" pitchFamily="18" charset="0"/>
                <a:cs typeface="Times New Roman" panose="02020603050405020304" pitchFamily="18" charset="0"/>
              </a:rPr>
              <a:t>akan</a:t>
            </a:r>
            <a:r>
              <a:rPr lang="en-MY" sz="3200" b="1" dirty="0">
                <a:latin typeface="Times New Roman" panose="02020603050405020304" pitchFamily="18" charset="0"/>
                <a:cs typeface="Times New Roman" panose="02020603050405020304" pitchFamily="18" charset="0"/>
              </a:rPr>
              <a:t> </a:t>
            </a:r>
            <a:r>
              <a:rPr lang="en-MY" sz="3200" b="1" dirty="0" err="1">
                <a:latin typeface="Times New Roman" panose="02020603050405020304" pitchFamily="18" charset="0"/>
                <a:cs typeface="Times New Roman" panose="02020603050405020304" pitchFamily="18" charset="0"/>
              </a:rPr>
              <a:t>praktikal</a:t>
            </a:r>
            <a:r>
              <a:rPr lang="en-MY" sz="3200" b="1" dirty="0">
                <a:latin typeface="Times New Roman" panose="02020603050405020304" pitchFamily="18" charset="0"/>
                <a:cs typeface="Times New Roman" panose="02020603050405020304" pitchFamily="18" charset="0"/>
              </a:rPr>
              <a:t> di sana</a:t>
            </a:r>
            <a:endParaRPr lang="en-GB" sz="32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A766AE2-1F8C-163F-CA83-144F1E94D4E4}"/>
              </a:ext>
            </a:extLst>
          </p:cNvPr>
          <p:cNvSpPr txBox="1"/>
          <p:nvPr/>
        </p:nvSpPr>
        <p:spPr>
          <a:xfrm>
            <a:off x="-90881200" y="-40379650"/>
            <a:ext cx="176174400" cy="105968800"/>
          </a:xfrm>
          <a:custGeom>
            <a:avLst/>
            <a:gdLst/>
            <a:ahLst/>
            <a:cxnLst/>
            <a:rect l="l" t="t" r="r" b="b"/>
            <a:pathLst>
              <a:path w="12192000" h="6858000">
                <a:moveTo>
                  <a:pt x="6231669" y="4876138"/>
                </a:moveTo>
                <a:cubicBezTo>
                  <a:pt x="6308604" y="4876138"/>
                  <a:pt x="6374217" y="4903101"/>
                  <a:pt x="6428506" y="4957028"/>
                </a:cubicBezTo>
                <a:cubicBezTo>
                  <a:pt x="6482796" y="5010956"/>
                  <a:pt x="6509941" y="5076749"/>
                  <a:pt x="6509941" y="5154409"/>
                </a:cubicBezTo>
                <a:cubicBezTo>
                  <a:pt x="6509941" y="5232928"/>
                  <a:pt x="6483010" y="5299151"/>
                  <a:pt x="6429150" y="5353078"/>
                </a:cubicBezTo>
                <a:cubicBezTo>
                  <a:pt x="6375290" y="5407005"/>
                  <a:pt x="6309463" y="5433969"/>
                  <a:pt x="6231669" y="5433969"/>
                </a:cubicBezTo>
                <a:cubicBezTo>
                  <a:pt x="6144468" y="5433969"/>
                  <a:pt x="6073511" y="5401178"/>
                  <a:pt x="6018799" y="5335596"/>
                </a:cubicBezTo>
                <a:cubicBezTo>
                  <a:pt x="5974339" y="5282963"/>
                  <a:pt x="5952110" y="5222568"/>
                  <a:pt x="5952110" y="5154409"/>
                </a:cubicBezTo>
                <a:cubicBezTo>
                  <a:pt x="5952110" y="5087109"/>
                  <a:pt x="5974339" y="5027143"/>
                  <a:pt x="6018799" y="4974511"/>
                </a:cubicBezTo>
                <a:cubicBezTo>
                  <a:pt x="6073511" y="4908929"/>
                  <a:pt x="6144468" y="4876138"/>
                  <a:pt x="6231669" y="4876138"/>
                </a:cubicBezTo>
                <a:close/>
                <a:moveTo>
                  <a:pt x="7187955" y="4556641"/>
                </a:moveTo>
                <a:lnTo>
                  <a:pt x="7187955" y="5315446"/>
                </a:lnTo>
                <a:cubicBezTo>
                  <a:pt x="7187955" y="5441698"/>
                  <a:pt x="7222309" y="5543474"/>
                  <a:pt x="7291019" y="5620771"/>
                </a:cubicBezTo>
                <a:cubicBezTo>
                  <a:pt x="7399235" y="5742730"/>
                  <a:pt x="7577449" y="5803709"/>
                  <a:pt x="7825660" y="5803709"/>
                </a:cubicBezTo>
                <a:cubicBezTo>
                  <a:pt x="7951913" y="5803709"/>
                  <a:pt x="8058842" y="5788679"/>
                  <a:pt x="8146445" y="5758619"/>
                </a:cubicBezTo>
                <a:cubicBezTo>
                  <a:pt x="8356866" y="5685615"/>
                  <a:pt x="8462077" y="5537891"/>
                  <a:pt x="8462077" y="5315446"/>
                </a:cubicBezTo>
                <a:lnTo>
                  <a:pt x="8462077" y="4556641"/>
                </a:lnTo>
                <a:lnTo>
                  <a:pt x="8038229" y="4556641"/>
                </a:lnTo>
                <a:lnTo>
                  <a:pt x="8038229" y="5234283"/>
                </a:lnTo>
                <a:cubicBezTo>
                  <a:pt x="8038229" y="5309004"/>
                  <a:pt x="8020300" y="5363972"/>
                  <a:pt x="7984443" y="5399185"/>
                </a:cubicBezTo>
                <a:cubicBezTo>
                  <a:pt x="7946022" y="5436975"/>
                  <a:pt x="7893095" y="5455870"/>
                  <a:pt x="7825660" y="5455870"/>
                </a:cubicBezTo>
                <a:cubicBezTo>
                  <a:pt x="7757367" y="5455870"/>
                  <a:pt x="7704010" y="5436975"/>
                  <a:pt x="7665590" y="5399185"/>
                </a:cubicBezTo>
                <a:cubicBezTo>
                  <a:pt x="7629732" y="5363972"/>
                  <a:pt x="7611804" y="5309004"/>
                  <a:pt x="7611804" y="5234283"/>
                </a:cubicBezTo>
                <a:lnTo>
                  <a:pt x="7611804" y="4556641"/>
                </a:lnTo>
                <a:close/>
                <a:moveTo>
                  <a:pt x="6244552" y="4512839"/>
                </a:moveTo>
                <a:cubicBezTo>
                  <a:pt x="5998918" y="4512839"/>
                  <a:pt x="5809539" y="4585413"/>
                  <a:pt x="5676415" y="4730560"/>
                </a:cubicBezTo>
                <a:cubicBezTo>
                  <a:pt x="5566481" y="4850801"/>
                  <a:pt x="5511513" y="4988649"/>
                  <a:pt x="5511513" y="5144103"/>
                </a:cubicBezTo>
                <a:cubicBezTo>
                  <a:pt x="5511513" y="5316734"/>
                  <a:pt x="5566051" y="5462311"/>
                  <a:pt x="5675127" y="5580834"/>
                </a:cubicBezTo>
                <a:cubicBezTo>
                  <a:pt x="5807391" y="5725123"/>
                  <a:pt x="5992905" y="5797267"/>
                  <a:pt x="6231669" y="5797267"/>
                </a:cubicBezTo>
                <a:cubicBezTo>
                  <a:pt x="6469574" y="5797267"/>
                  <a:pt x="6654659" y="5725123"/>
                  <a:pt x="6786924" y="5580834"/>
                </a:cubicBezTo>
                <a:cubicBezTo>
                  <a:pt x="6895999" y="5462311"/>
                  <a:pt x="6950537" y="5320170"/>
                  <a:pt x="6950537" y="5154409"/>
                </a:cubicBezTo>
                <a:cubicBezTo>
                  <a:pt x="6950537" y="4990366"/>
                  <a:pt x="6895570" y="4849083"/>
                  <a:pt x="6785636" y="4730560"/>
                </a:cubicBezTo>
                <a:cubicBezTo>
                  <a:pt x="6650794" y="4585413"/>
                  <a:pt x="6470433" y="4512839"/>
                  <a:pt x="6244552" y="4512839"/>
                </a:cubicBezTo>
                <a:close/>
                <a:moveTo>
                  <a:pt x="3696759" y="3993656"/>
                </a:moveTo>
                <a:lnTo>
                  <a:pt x="4333176" y="4907057"/>
                </a:lnTo>
                <a:lnTo>
                  <a:pt x="4333176" y="5752177"/>
                </a:lnTo>
                <a:lnTo>
                  <a:pt x="4790520" y="5752177"/>
                </a:lnTo>
                <a:lnTo>
                  <a:pt x="4790520" y="4907057"/>
                </a:lnTo>
                <a:lnTo>
                  <a:pt x="5448838" y="3993656"/>
                </a:lnTo>
                <a:lnTo>
                  <a:pt x="4894872" y="3993656"/>
                </a:lnTo>
                <a:lnTo>
                  <a:pt x="4575375" y="4472902"/>
                </a:lnTo>
                <a:lnTo>
                  <a:pt x="4242995" y="3993656"/>
                </a:lnTo>
                <a:close/>
                <a:moveTo>
                  <a:pt x="5966765" y="1721567"/>
                </a:moveTo>
                <a:cubicBezTo>
                  <a:pt x="6041982" y="1721567"/>
                  <a:pt x="6106092" y="1747853"/>
                  <a:pt x="6159092" y="1800425"/>
                </a:cubicBezTo>
                <a:cubicBezTo>
                  <a:pt x="6212094" y="1852997"/>
                  <a:pt x="6238595" y="1916892"/>
                  <a:pt x="6238595" y="1992109"/>
                </a:cubicBezTo>
                <a:cubicBezTo>
                  <a:pt x="6238595" y="2068186"/>
                  <a:pt x="6212308" y="2132295"/>
                  <a:pt x="6159737" y="2184437"/>
                </a:cubicBezTo>
                <a:cubicBezTo>
                  <a:pt x="6107165" y="2236579"/>
                  <a:pt x="6042841" y="2262651"/>
                  <a:pt x="5966765" y="2262651"/>
                </a:cubicBezTo>
                <a:cubicBezTo>
                  <a:pt x="5882140" y="2262651"/>
                  <a:pt x="5813330" y="2231020"/>
                  <a:pt x="5760335" y="2167760"/>
                </a:cubicBezTo>
                <a:cubicBezTo>
                  <a:pt x="5716735" y="2116483"/>
                  <a:pt x="5694935" y="2057933"/>
                  <a:pt x="5694935" y="1992109"/>
                </a:cubicBezTo>
                <a:cubicBezTo>
                  <a:pt x="5694935" y="1926285"/>
                  <a:pt x="5716735" y="1867735"/>
                  <a:pt x="5760335" y="1816458"/>
                </a:cubicBezTo>
                <a:cubicBezTo>
                  <a:pt x="5814190" y="1753198"/>
                  <a:pt x="5882999" y="1721567"/>
                  <a:pt x="5966765" y="1721567"/>
                </a:cubicBezTo>
                <a:close/>
                <a:moveTo>
                  <a:pt x="7750058" y="1368575"/>
                </a:moveTo>
                <a:cubicBezTo>
                  <a:pt x="7649719" y="1368575"/>
                  <a:pt x="7566107" y="1387470"/>
                  <a:pt x="7499223" y="1425260"/>
                </a:cubicBezTo>
                <a:cubicBezTo>
                  <a:pt x="7458051" y="1448449"/>
                  <a:pt x="7413028" y="1488386"/>
                  <a:pt x="7364154" y="1545071"/>
                </a:cubicBezTo>
                <a:lnTo>
                  <a:pt x="7364154" y="1394341"/>
                </a:lnTo>
                <a:lnTo>
                  <a:pt x="6940305" y="1394341"/>
                </a:lnTo>
                <a:lnTo>
                  <a:pt x="6940305" y="2589877"/>
                </a:lnTo>
                <a:lnTo>
                  <a:pt x="7364154" y="2589877"/>
                </a:lnTo>
                <a:lnTo>
                  <a:pt x="7364154" y="1949595"/>
                </a:lnTo>
                <a:cubicBezTo>
                  <a:pt x="7364154" y="1865856"/>
                  <a:pt x="7383787" y="1804334"/>
                  <a:pt x="7423053" y="1765027"/>
                </a:cubicBezTo>
                <a:cubicBezTo>
                  <a:pt x="7466586" y="1721453"/>
                  <a:pt x="7520359" y="1699667"/>
                  <a:pt x="7584371" y="1699667"/>
                </a:cubicBezTo>
                <a:cubicBezTo>
                  <a:pt x="7654355" y="1699667"/>
                  <a:pt x="7706846" y="1724969"/>
                  <a:pt x="7741845" y="1775575"/>
                </a:cubicBezTo>
                <a:cubicBezTo>
                  <a:pt x="7765745" y="1809876"/>
                  <a:pt x="7777696" y="1879766"/>
                  <a:pt x="7777696" y="1985245"/>
                </a:cubicBezTo>
                <a:lnTo>
                  <a:pt x="7777696" y="2589877"/>
                </a:lnTo>
                <a:lnTo>
                  <a:pt x="8201545" y="2589877"/>
                </a:lnTo>
                <a:lnTo>
                  <a:pt x="8201545" y="1828496"/>
                </a:lnTo>
                <a:cubicBezTo>
                  <a:pt x="8201545" y="1670465"/>
                  <a:pt x="8155669" y="1551942"/>
                  <a:pt x="8063919" y="1472927"/>
                </a:cubicBezTo>
                <a:cubicBezTo>
                  <a:pt x="7983306" y="1403359"/>
                  <a:pt x="7878686" y="1368575"/>
                  <a:pt x="7750058" y="1368575"/>
                </a:cubicBezTo>
                <a:close/>
                <a:moveTo>
                  <a:pt x="5853898" y="1356981"/>
                </a:moveTo>
                <a:cubicBezTo>
                  <a:pt x="5708079" y="1356981"/>
                  <a:pt x="5578988" y="1405459"/>
                  <a:pt x="5466626" y="1502417"/>
                </a:cubicBezTo>
                <a:cubicBezTo>
                  <a:pt x="5325101" y="1624241"/>
                  <a:pt x="5254339" y="1787257"/>
                  <a:pt x="5254339" y="1991465"/>
                </a:cubicBezTo>
                <a:cubicBezTo>
                  <a:pt x="5254339" y="2192237"/>
                  <a:pt x="5323383" y="2353542"/>
                  <a:pt x="5461472" y="2475380"/>
                </a:cubicBezTo>
                <a:cubicBezTo>
                  <a:pt x="5577270" y="2577477"/>
                  <a:pt x="5709361" y="2628526"/>
                  <a:pt x="5857743" y="2628526"/>
                </a:cubicBezTo>
                <a:cubicBezTo>
                  <a:pt x="5949520" y="2628526"/>
                  <a:pt x="6031434" y="2608343"/>
                  <a:pt x="6103485" y="2567976"/>
                </a:cubicBezTo>
                <a:cubicBezTo>
                  <a:pt x="6144657" y="2544787"/>
                  <a:pt x="6185399" y="2507856"/>
                  <a:pt x="6225712" y="2457183"/>
                </a:cubicBezTo>
                <a:lnTo>
                  <a:pt x="6225712" y="2589877"/>
                </a:lnTo>
                <a:lnTo>
                  <a:pt x="6649560" y="2589877"/>
                </a:lnTo>
                <a:lnTo>
                  <a:pt x="6649560" y="1394341"/>
                </a:lnTo>
                <a:lnTo>
                  <a:pt x="6225712" y="1394341"/>
                </a:lnTo>
                <a:lnTo>
                  <a:pt x="6225712" y="1511576"/>
                </a:lnTo>
                <a:cubicBezTo>
                  <a:pt x="6180246" y="1464338"/>
                  <a:pt x="6136074" y="1430413"/>
                  <a:pt x="6093198" y="1409800"/>
                </a:cubicBezTo>
                <a:cubicBezTo>
                  <a:pt x="6018571" y="1374587"/>
                  <a:pt x="5938805" y="1356981"/>
                  <a:pt x="5853898" y="1356981"/>
                </a:cubicBezTo>
                <a:close/>
                <a:moveTo>
                  <a:pt x="2375403" y="831357"/>
                </a:moveTo>
                <a:lnTo>
                  <a:pt x="2375403" y="1212691"/>
                </a:lnTo>
                <a:lnTo>
                  <a:pt x="2747719" y="1212691"/>
                </a:lnTo>
                <a:lnTo>
                  <a:pt x="2747719" y="2589877"/>
                </a:lnTo>
                <a:lnTo>
                  <a:pt x="3205064" y="2589877"/>
                </a:lnTo>
                <a:lnTo>
                  <a:pt x="3205064" y="1212691"/>
                </a:lnTo>
                <a:lnTo>
                  <a:pt x="3583822" y="1212691"/>
                </a:lnTo>
                <a:lnTo>
                  <a:pt x="3583822" y="831357"/>
                </a:lnTo>
                <a:close/>
                <a:moveTo>
                  <a:pt x="8492880" y="654860"/>
                </a:moveTo>
                <a:lnTo>
                  <a:pt x="8492880" y="2589877"/>
                </a:lnTo>
                <a:lnTo>
                  <a:pt x="8916728" y="2589877"/>
                </a:lnTo>
                <a:lnTo>
                  <a:pt x="8916728" y="2102902"/>
                </a:lnTo>
                <a:lnTo>
                  <a:pt x="9381802" y="2589877"/>
                </a:lnTo>
                <a:lnTo>
                  <a:pt x="9974417" y="2589877"/>
                </a:lnTo>
                <a:lnTo>
                  <a:pt x="9339289" y="1945730"/>
                </a:lnTo>
                <a:lnTo>
                  <a:pt x="9938345" y="1394341"/>
                </a:lnTo>
                <a:lnTo>
                  <a:pt x="9358613" y="1394341"/>
                </a:lnTo>
                <a:lnTo>
                  <a:pt x="8916728" y="1824631"/>
                </a:lnTo>
                <a:lnTo>
                  <a:pt x="8916728" y="654860"/>
                </a:lnTo>
                <a:close/>
                <a:moveTo>
                  <a:pt x="3749431" y="654860"/>
                </a:moveTo>
                <a:lnTo>
                  <a:pt x="3749431" y="2589877"/>
                </a:lnTo>
                <a:lnTo>
                  <a:pt x="4173279" y="2589877"/>
                </a:lnTo>
                <a:lnTo>
                  <a:pt x="4173279" y="1949595"/>
                </a:lnTo>
                <a:cubicBezTo>
                  <a:pt x="4173279" y="1865856"/>
                  <a:pt x="4192912" y="1803904"/>
                  <a:pt x="4232179" y="1763739"/>
                </a:cubicBezTo>
                <a:cubicBezTo>
                  <a:pt x="4274853" y="1720165"/>
                  <a:pt x="4328625" y="1698378"/>
                  <a:pt x="4393496" y="1698378"/>
                </a:cubicBezTo>
                <a:cubicBezTo>
                  <a:pt x="4463480" y="1698378"/>
                  <a:pt x="4515972" y="1723681"/>
                  <a:pt x="4550970" y="1774287"/>
                </a:cubicBezTo>
                <a:cubicBezTo>
                  <a:pt x="4574871" y="1808588"/>
                  <a:pt x="4586821" y="1878907"/>
                  <a:pt x="4586821" y="1985245"/>
                </a:cubicBezTo>
                <a:lnTo>
                  <a:pt x="4586821" y="2589877"/>
                </a:lnTo>
                <a:lnTo>
                  <a:pt x="5010670" y="2589877"/>
                </a:lnTo>
                <a:lnTo>
                  <a:pt x="5010670" y="1828496"/>
                </a:lnTo>
                <a:cubicBezTo>
                  <a:pt x="5010670" y="1670465"/>
                  <a:pt x="4964794" y="1551942"/>
                  <a:pt x="4873044" y="1472927"/>
                </a:cubicBezTo>
                <a:cubicBezTo>
                  <a:pt x="4790713" y="1402500"/>
                  <a:pt x="4686093" y="1367287"/>
                  <a:pt x="4559183" y="1367287"/>
                </a:cubicBezTo>
                <a:cubicBezTo>
                  <a:pt x="4459702" y="1367287"/>
                  <a:pt x="4376091" y="1386611"/>
                  <a:pt x="4308348" y="1425260"/>
                </a:cubicBezTo>
                <a:cubicBezTo>
                  <a:pt x="4267177" y="1448449"/>
                  <a:pt x="4222154" y="1488386"/>
                  <a:pt x="4173279" y="1545071"/>
                </a:cubicBezTo>
                <a:lnTo>
                  <a:pt x="4173279" y="654860"/>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20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5221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FDCBBAA-9163-1337-5E71-F7919C3C3579}"/>
              </a:ext>
            </a:extLst>
          </p:cNvPr>
          <p:cNvSpPr txBox="1"/>
          <p:nvPr/>
        </p:nvSpPr>
        <p:spPr>
          <a:xfrm>
            <a:off x="0" y="0"/>
            <a:ext cx="12192000" cy="6858000"/>
          </a:xfrm>
          <a:custGeom>
            <a:avLst/>
            <a:gdLst/>
            <a:ahLst/>
            <a:cxnLst/>
            <a:rect l="l" t="t" r="r" b="b"/>
            <a:pathLst>
              <a:path w="12192000" h="6858000">
                <a:moveTo>
                  <a:pt x="6231669" y="4876138"/>
                </a:moveTo>
                <a:cubicBezTo>
                  <a:pt x="6308604" y="4876138"/>
                  <a:pt x="6374217" y="4903101"/>
                  <a:pt x="6428506" y="4957028"/>
                </a:cubicBezTo>
                <a:cubicBezTo>
                  <a:pt x="6482796" y="5010956"/>
                  <a:pt x="6509941" y="5076749"/>
                  <a:pt x="6509941" y="5154409"/>
                </a:cubicBezTo>
                <a:cubicBezTo>
                  <a:pt x="6509941" y="5232928"/>
                  <a:pt x="6483010" y="5299151"/>
                  <a:pt x="6429150" y="5353078"/>
                </a:cubicBezTo>
                <a:cubicBezTo>
                  <a:pt x="6375290" y="5407005"/>
                  <a:pt x="6309463" y="5433969"/>
                  <a:pt x="6231669" y="5433969"/>
                </a:cubicBezTo>
                <a:cubicBezTo>
                  <a:pt x="6144468" y="5433969"/>
                  <a:pt x="6073511" y="5401178"/>
                  <a:pt x="6018799" y="5335596"/>
                </a:cubicBezTo>
                <a:cubicBezTo>
                  <a:pt x="5974339" y="5282963"/>
                  <a:pt x="5952110" y="5222568"/>
                  <a:pt x="5952110" y="5154409"/>
                </a:cubicBezTo>
                <a:cubicBezTo>
                  <a:pt x="5952110" y="5087109"/>
                  <a:pt x="5974339" y="5027143"/>
                  <a:pt x="6018799" y="4974511"/>
                </a:cubicBezTo>
                <a:cubicBezTo>
                  <a:pt x="6073511" y="4908929"/>
                  <a:pt x="6144468" y="4876138"/>
                  <a:pt x="6231669" y="4876138"/>
                </a:cubicBezTo>
                <a:close/>
                <a:moveTo>
                  <a:pt x="7187955" y="4556641"/>
                </a:moveTo>
                <a:lnTo>
                  <a:pt x="7187955" y="5315446"/>
                </a:lnTo>
                <a:cubicBezTo>
                  <a:pt x="7187955" y="5441698"/>
                  <a:pt x="7222309" y="5543474"/>
                  <a:pt x="7291019" y="5620771"/>
                </a:cubicBezTo>
                <a:cubicBezTo>
                  <a:pt x="7399235" y="5742730"/>
                  <a:pt x="7577449" y="5803709"/>
                  <a:pt x="7825660" y="5803709"/>
                </a:cubicBezTo>
                <a:cubicBezTo>
                  <a:pt x="7951913" y="5803709"/>
                  <a:pt x="8058842" y="5788679"/>
                  <a:pt x="8146445" y="5758619"/>
                </a:cubicBezTo>
                <a:cubicBezTo>
                  <a:pt x="8356866" y="5685615"/>
                  <a:pt x="8462077" y="5537891"/>
                  <a:pt x="8462077" y="5315446"/>
                </a:cubicBezTo>
                <a:lnTo>
                  <a:pt x="8462077" y="4556641"/>
                </a:lnTo>
                <a:lnTo>
                  <a:pt x="8038229" y="4556641"/>
                </a:lnTo>
                <a:lnTo>
                  <a:pt x="8038229" y="5234283"/>
                </a:lnTo>
                <a:cubicBezTo>
                  <a:pt x="8038229" y="5309004"/>
                  <a:pt x="8020300" y="5363972"/>
                  <a:pt x="7984443" y="5399185"/>
                </a:cubicBezTo>
                <a:cubicBezTo>
                  <a:pt x="7946022" y="5436975"/>
                  <a:pt x="7893095" y="5455870"/>
                  <a:pt x="7825660" y="5455870"/>
                </a:cubicBezTo>
                <a:cubicBezTo>
                  <a:pt x="7757367" y="5455870"/>
                  <a:pt x="7704010" y="5436975"/>
                  <a:pt x="7665590" y="5399185"/>
                </a:cubicBezTo>
                <a:cubicBezTo>
                  <a:pt x="7629732" y="5363972"/>
                  <a:pt x="7611804" y="5309004"/>
                  <a:pt x="7611804" y="5234283"/>
                </a:cubicBezTo>
                <a:lnTo>
                  <a:pt x="7611804" y="4556641"/>
                </a:lnTo>
                <a:close/>
                <a:moveTo>
                  <a:pt x="6244552" y="4512839"/>
                </a:moveTo>
                <a:cubicBezTo>
                  <a:pt x="5998918" y="4512839"/>
                  <a:pt x="5809539" y="4585413"/>
                  <a:pt x="5676415" y="4730560"/>
                </a:cubicBezTo>
                <a:cubicBezTo>
                  <a:pt x="5566481" y="4850801"/>
                  <a:pt x="5511513" y="4988649"/>
                  <a:pt x="5511513" y="5144103"/>
                </a:cubicBezTo>
                <a:cubicBezTo>
                  <a:pt x="5511513" y="5316734"/>
                  <a:pt x="5566051" y="5462311"/>
                  <a:pt x="5675127" y="5580834"/>
                </a:cubicBezTo>
                <a:cubicBezTo>
                  <a:pt x="5807391" y="5725123"/>
                  <a:pt x="5992905" y="5797267"/>
                  <a:pt x="6231669" y="5797267"/>
                </a:cubicBezTo>
                <a:cubicBezTo>
                  <a:pt x="6469574" y="5797267"/>
                  <a:pt x="6654659" y="5725123"/>
                  <a:pt x="6786924" y="5580834"/>
                </a:cubicBezTo>
                <a:cubicBezTo>
                  <a:pt x="6895999" y="5462311"/>
                  <a:pt x="6950537" y="5320170"/>
                  <a:pt x="6950537" y="5154409"/>
                </a:cubicBezTo>
                <a:cubicBezTo>
                  <a:pt x="6950537" y="4990366"/>
                  <a:pt x="6895570" y="4849083"/>
                  <a:pt x="6785636" y="4730560"/>
                </a:cubicBezTo>
                <a:cubicBezTo>
                  <a:pt x="6650794" y="4585413"/>
                  <a:pt x="6470433" y="4512839"/>
                  <a:pt x="6244552" y="4512839"/>
                </a:cubicBezTo>
                <a:close/>
                <a:moveTo>
                  <a:pt x="3696759" y="3993656"/>
                </a:moveTo>
                <a:lnTo>
                  <a:pt x="4333176" y="4907057"/>
                </a:lnTo>
                <a:lnTo>
                  <a:pt x="4333176" y="5752177"/>
                </a:lnTo>
                <a:lnTo>
                  <a:pt x="4790520" y="5752177"/>
                </a:lnTo>
                <a:lnTo>
                  <a:pt x="4790520" y="4907057"/>
                </a:lnTo>
                <a:lnTo>
                  <a:pt x="5448838" y="3993656"/>
                </a:lnTo>
                <a:lnTo>
                  <a:pt x="4894872" y="3993656"/>
                </a:lnTo>
                <a:lnTo>
                  <a:pt x="4575375" y="4472902"/>
                </a:lnTo>
                <a:lnTo>
                  <a:pt x="4242995" y="3993656"/>
                </a:lnTo>
                <a:close/>
                <a:moveTo>
                  <a:pt x="5966765" y="1721567"/>
                </a:moveTo>
                <a:cubicBezTo>
                  <a:pt x="6041982" y="1721567"/>
                  <a:pt x="6106092" y="1747853"/>
                  <a:pt x="6159092" y="1800425"/>
                </a:cubicBezTo>
                <a:cubicBezTo>
                  <a:pt x="6212094" y="1852997"/>
                  <a:pt x="6238595" y="1916892"/>
                  <a:pt x="6238595" y="1992109"/>
                </a:cubicBezTo>
                <a:cubicBezTo>
                  <a:pt x="6238595" y="2068186"/>
                  <a:pt x="6212308" y="2132295"/>
                  <a:pt x="6159737" y="2184437"/>
                </a:cubicBezTo>
                <a:cubicBezTo>
                  <a:pt x="6107165" y="2236579"/>
                  <a:pt x="6042841" y="2262651"/>
                  <a:pt x="5966765" y="2262651"/>
                </a:cubicBezTo>
                <a:cubicBezTo>
                  <a:pt x="5882140" y="2262651"/>
                  <a:pt x="5813330" y="2231020"/>
                  <a:pt x="5760335" y="2167760"/>
                </a:cubicBezTo>
                <a:cubicBezTo>
                  <a:pt x="5716735" y="2116483"/>
                  <a:pt x="5694935" y="2057933"/>
                  <a:pt x="5694935" y="1992109"/>
                </a:cubicBezTo>
                <a:cubicBezTo>
                  <a:pt x="5694935" y="1926285"/>
                  <a:pt x="5716735" y="1867735"/>
                  <a:pt x="5760335" y="1816458"/>
                </a:cubicBezTo>
                <a:cubicBezTo>
                  <a:pt x="5814190" y="1753198"/>
                  <a:pt x="5882999" y="1721567"/>
                  <a:pt x="5966765" y="1721567"/>
                </a:cubicBezTo>
                <a:close/>
                <a:moveTo>
                  <a:pt x="7750058" y="1368575"/>
                </a:moveTo>
                <a:cubicBezTo>
                  <a:pt x="7649719" y="1368575"/>
                  <a:pt x="7566107" y="1387470"/>
                  <a:pt x="7499223" y="1425260"/>
                </a:cubicBezTo>
                <a:cubicBezTo>
                  <a:pt x="7458051" y="1448449"/>
                  <a:pt x="7413028" y="1488386"/>
                  <a:pt x="7364154" y="1545071"/>
                </a:cubicBezTo>
                <a:lnTo>
                  <a:pt x="7364154" y="1394341"/>
                </a:lnTo>
                <a:lnTo>
                  <a:pt x="6940305" y="1394341"/>
                </a:lnTo>
                <a:lnTo>
                  <a:pt x="6940305" y="2589877"/>
                </a:lnTo>
                <a:lnTo>
                  <a:pt x="7364154" y="2589877"/>
                </a:lnTo>
                <a:lnTo>
                  <a:pt x="7364154" y="1949595"/>
                </a:lnTo>
                <a:cubicBezTo>
                  <a:pt x="7364154" y="1865856"/>
                  <a:pt x="7383787" y="1804334"/>
                  <a:pt x="7423053" y="1765027"/>
                </a:cubicBezTo>
                <a:cubicBezTo>
                  <a:pt x="7466586" y="1721453"/>
                  <a:pt x="7520359" y="1699667"/>
                  <a:pt x="7584371" y="1699667"/>
                </a:cubicBezTo>
                <a:cubicBezTo>
                  <a:pt x="7654355" y="1699667"/>
                  <a:pt x="7706846" y="1724969"/>
                  <a:pt x="7741845" y="1775575"/>
                </a:cubicBezTo>
                <a:cubicBezTo>
                  <a:pt x="7765745" y="1809876"/>
                  <a:pt x="7777696" y="1879766"/>
                  <a:pt x="7777696" y="1985245"/>
                </a:cubicBezTo>
                <a:lnTo>
                  <a:pt x="7777696" y="2589877"/>
                </a:lnTo>
                <a:lnTo>
                  <a:pt x="8201545" y="2589877"/>
                </a:lnTo>
                <a:lnTo>
                  <a:pt x="8201545" y="1828496"/>
                </a:lnTo>
                <a:cubicBezTo>
                  <a:pt x="8201545" y="1670465"/>
                  <a:pt x="8155669" y="1551942"/>
                  <a:pt x="8063919" y="1472927"/>
                </a:cubicBezTo>
                <a:cubicBezTo>
                  <a:pt x="7983306" y="1403359"/>
                  <a:pt x="7878686" y="1368575"/>
                  <a:pt x="7750058" y="1368575"/>
                </a:cubicBezTo>
                <a:close/>
                <a:moveTo>
                  <a:pt x="5853898" y="1356981"/>
                </a:moveTo>
                <a:cubicBezTo>
                  <a:pt x="5708079" y="1356981"/>
                  <a:pt x="5578988" y="1405459"/>
                  <a:pt x="5466626" y="1502417"/>
                </a:cubicBezTo>
                <a:cubicBezTo>
                  <a:pt x="5325101" y="1624241"/>
                  <a:pt x="5254339" y="1787257"/>
                  <a:pt x="5254339" y="1991465"/>
                </a:cubicBezTo>
                <a:cubicBezTo>
                  <a:pt x="5254339" y="2192237"/>
                  <a:pt x="5323383" y="2353542"/>
                  <a:pt x="5461472" y="2475380"/>
                </a:cubicBezTo>
                <a:cubicBezTo>
                  <a:pt x="5577270" y="2577477"/>
                  <a:pt x="5709361" y="2628526"/>
                  <a:pt x="5857743" y="2628526"/>
                </a:cubicBezTo>
                <a:cubicBezTo>
                  <a:pt x="5949520" y="2628526"/>
                  <a:pt x="6031434" y="2608343"/>
                  <a:pt x="6103485" y="2567976"/>
                </a:cubicBezTo>
                <a:cubicBezTo>
                  <a:pt x="6144657" y="2544787"/>
                  <a:pt x="6185399" y="2507856"/>
                  <a:pt x="6225712" y="2457183"/>
                </a:cubicBezTo>
                <a:lnTo>
                  <a:pt x="6225712" y="2589877"/>
                </a:lnTo>
                <a:lnTo>
                  <a:pt x="6649560" y="2589877"/>
                </a:lnTo>
                <a:lnTo>
                  <a:pt x="6649560" y="1394341"/>
                </a:lnTo>
                <a:lnTo>
                  <a:pt x="6225712" y="1394341"/>
                </a:lnTo>
                <a:lnTo>
                  <a:pt x="6225712" y="1511576"/>
                </a:lnTo>
                <a:cubicBezTo>
                  <a:pt x="6180246" y="1464338"/>
                  <a:pt x="6136074" y="1430413"/>
                  <a:pt x="6093198" y="1409800"/>
                </a:cubicBezTo>
                <a:cubicBezTo>
                  <a:pt x="6018571" y="1374587"/>
                  <a:pt x="5938805" y="1356981"/>
                  <a:pt x="5853898" y="1356981"/>
                </a:cubicBezTo>
                <a:close/>
                <a:moveTo>
                  <a:pt x="2375403" y="831357"/>
                </a:moveTo>
                <a:lnTo>
                  <a:pt x="2375403" y="1212691"/>
                </a:lnTo>
                <a:lnTo>
                  <a:pt x="2747719" y="1212691"/>
                </a:lnTo>
                <a:lnTo>
                  <a:pt x="2747719" y="2589877"/>
                </a:lnTo>
                <a:lnTo>
                  <a:pt x="3205064" y="2589877"/>
                </a:lnTo>
                <a:lnTo>
                  <a:pt x="3205064" y="1212691"/>
                </a:lnTo>
                <a:lnTo>
                  <a:pt x="3583822" y="1212691"/>
                </a:lnTo>
                <a:lnTo>
                  <a:pt x="3583822" y="831357"/>
                </a:lnTo>
                <a:close/>
                <a:moveTo>
                  <a:pt x="8492880" y="654860"/>
                </a:moveTo>
                <a:lnTo>
                  <a:pt x="8492880" y="2589877"/>
                </a:lnTo>
                <a:lnTo>
                  <a:pt x="8916728" y="2589877"/>
                </a:lnTo>
                <a:lnTo>
                  <a:pt x="8916728" y="2102902"/>
                </a:lnTo>
                <a:lnTo>
                  <a:pt x="9381802" y="2589877"/>
                </a:lnTo>
                <a:lnTo>
                  <a:pt x="9974417" y="2589877"/>
                </a:lnTo>
                <a:lnTo>
                  <a:pt x="9339289" y="1945730"/>
                </a:lnTo>
                <a:lnTo>
                  <a:pt x="9938345" y="1394341"/>
                </a:lnTo>
                <a:lnTo>
                  <a:pt x="9358613" y="1394341"/>
                </a:lnTo>
                <a:lnTo>
                  <a:pt x="8916728" y="1824631"/>
                </a:lnTo>
                <a:lnTo>
                  <a:pt x="8916728" y="654860"/>
                </a:lnTo>
                <a:close/>
                <a:moveTo>
                  <a:pt x="3749431" y="654860"/>
                </a:moveTo>
                <a:lnTo>
                  <a:pt x="3749431" y="2589877"/>
                </a:lnTo>
                <a:lnTo>
                  <a:pt x="4173279" y="2589877"/>
                </a:lnTo>
                <a:lnTo>
                  <a:pt x="4173279" y="1949595"/>
                </a:lnTo>
                <a:cubicBezTo>
                  <a:pt x="4173279" y="1865856"/>
                  <a:pt x="4192912" y="1803904"/>
                  <a:pt x="4232179" y="1763739"/>
                </a:cubicBezTo>
                <a:cubicBezTo>
                  <a:pt x="4274853" y="1720165"/>
                  <a:pt x="4328625" y="1698378"/>
                  <a:pt x="4393496" y="1698378"/>
                </a:cubicBezTo>
                <a:cubicBezTo>
                  <a:pt x="4463480" y="1698378"/>
                  <a:pt x="4515972" y="1723681"/>
                  <a:pt x="4550970" y="1774287"/>
                </a:cubicBezTo>
                <a:cubicBezTo>
                  <a:pt x="4574871" y="1808588"/>
                  <a:pt x="4586821" y="1878907"/>
                  <a:pt x="4586821" y="1985245"/>
                </a:cubicBezTo>
                <a:lnTo>
                  <a:pt x="4586821" y="2589877"/>
                </a:lnTo>
                <a:lnTo>
                  <a:pt x="5010670" y="2589877"/>
                </a:lnTo>
                <a:lnTo>
                  <a:pt x="5010670" y="1828496"/>
                </a:lnTo>
                <a:cubicBezTo>
                  <a:pt x="5010670" y="1670465"/>
                  <a:pt x="4964794" y="1551942"/>
                  <a:pt x="4873044" y="1472927"/>
                </a:cubicBezTo>
                <a:cubicBezTo>
                  <a:pt x="4790713" y="1402500"/>
                  <a:pt x="4686093" y="1367287"/>
                  <a:pt x="4559183" y="1367287"/>
                </a:cubicBezTo>
                <a:cubicBezTo>
                  <a:pt x="4459702" y="1367287"/>
                  <a:pt x="4376091" y="1386611"/>
                  <a:pt x="4308348" y="1425260"/>
                </a:cubicBezTo>
                <a:cubicBezTo>
                  <a:pt x="4267177" y="1448449"/>
                  <a:pt x="4222154" y="1488386"/>
                  <a:pt x="4173279" y="1545071"/>
                </a:cubicBezTo>
                <a:lnTo>
                  <a:pt x="4173279" y="654860"/>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20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64919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50000"/>
            <a:extLst>
              <a:ext uri="{BEBA8EAE-BF5A-486C-A8C5-ECC9F3942E4B}">
                <a14:imgProps xmlns:a14="http://schemas.microsoft.com/office/drawing/2010/main">
                  <a14:imgLayer r:embed="rId3">
                    <a14:imgEffect>
                      <a14:colorTemperature colorTemp="115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428017"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11872"/>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41EEB82C-C664-E552-7C5F-E6B2450C866D}"/>
              </a:ext>
            </a:extLst>
          </p:cNvPr>
          <p:cNvGrpSpPr/>
          <p:nvPr/>
        </p:nvGrpSpPr>
        <p:grpSpPr>
          <a:xfrm>
            <a:off x="463684" y="7591004"/>
            <a:ext cx="11407302" cy="4044207"/>
            <a:chOff x="356681" y="1569583"/>
            <a:chExt cx="11407302" cy="4044207"/>
          </a:xfrm>
        </p:grpSpPr>
        <p:sp>
          <p:nvSpPr>
            <p:cNvPr id="13" name="Rectangle: Rounded Corners 12">
              <a:extLst>
                <a:ext uri="{FF2B5EF4-FFF2-40B4-BE49-F238E27FC236}">
                  <a16:creationId xmlns:a16="http://schemas.microsoft.com/office/drawing/2014/main" id="{F52B0FB5-E9DC-148F-75E4-F0DA7D36886F}"/>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9E23706B-DD7B-D4C4-352D-A8A3D46AE5BD}"/>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9475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BEBA8EAE-BF5A-486C-A8C5-ECC9F3942E4B}">
                <a14:imgProps xmlns:a14="http://schemas.microsoft.com/office/drawing/2010/main">
                  <a14:imgLayer r:embed="rId3">
                    <a14:imgEffect>
                      <a14:colorTemperature colorTemp="115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13193949" y="3511872"/>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41EEB82C-C664-E552-7C5F-E6B2450C866D}"/>
              </a:ext>
            </a:extLst>
          </p:cNvPr>
          <p:cNvGrpSpPr/>
          <p:nvPr/>
        </p:nvGrpSpPr>
        <p:grpSpPr>
          <a:xfrm>
            <a:off x="463684" y="2059395"/>
            <a:ext cx="11407302" cy="4044207"/>
            <a:chOff x="356681" y="1569583"/>
            <a:chExt cx="11407302" cy="4044207"/>
          </a:xfrm>
        </p:grpSpPr>
        <p:sp>
          <p:nvSpPr>
            <p:cNvPr id="13" name="Rectangle: Rounded Corners 12">
              <a:extLst>
                <a:ext uri="{FF2B5EF4-FFF2-40B4-BE49-F238E27FC236}">
                  <a16:creationId xmlns:a16="http://schemas.microsoft.com/office/drawing/2014/main" id="{F52B0FB5-E9DC-148F-75E4-F0DA7D36886F}"/>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9E23706B-DD7B-D4C4-352D-A8A3D46AE5BD}"/>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33204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 r="-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392349" y="3511872"/>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4529CBE-A7EA-18A8-4ED5-1831486B488C}"/>
              </a:ext>
            </a:extLst>
          </p:cNvPr>
          <p:cNvGrpSpPr/>
          <p:nvPr/>
        </p:nvGrpSpPr>
        <p:grpSpPr>
          <a:xfrm>
            <a:off x="463684" y="10068864"/>
            <a:ext cx="11407302" cy="4044207"/>
            <a:chOff x="356681" y="1569583"/>
            <a:chExt cx="11407302" cy="4044207"/>
          </a:xfrm>
        </p:grpSpPr>
        <p:sp>
          <p:nvSpPr>
            <p:cNvPr id="19" name="Rectangle: Rounded Corners 18">
              <a:extLst>
                <a:ext uri="{FF2B5EF4-FFF2-40B4-BE49-F238E27FC236}">
                  <a16:creationId xmlns:a16="http://schemas.microsoft.com/office/drawing/2014/main" id="{E05F2C44-2813-257B-E836-6F0FC2BDF122}"/>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EB8143F1-F44D-9A8F-995A-AC9DE1B92D64}"/>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
        <p:nvSpPr>
          <p:cNvPr id="21" name="Rectangle: Rounded Corners 20">
            <a:extLst>
              <a:ext uri="{FF2B5EF4-FFF2-40B4-BE49-F238E27FC236}">
                <a16:creationId xmlns:a16="http://schemas.microsoft.com/office/drawing/2014/main" id="{256B2AAF-8101-7D64-9BD2-3AD8886CDAA0}"/>
              </a:ext>
            </a:extLst>
          </p:cNvPr>
          <p:cNvSpPr/>
          <p:nvPr/>
        </p:nvSpPr>
        <p:spPr>
          <a:xfrm>
            <a:off x="392349" y="-4559191"/>
            <a:ext cx="11407302" cy="3628974"/>
          </a:xfrm>
          <a:prstGeom prst="roundRect">
            <a:avLst>
              <a:gd name="adj" fmla="val 10368"/>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5285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000" r="-1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2F7859B-D4A2-6B8A-27D8-B7C5DC8037CE}"/>
              </a:ext>
            </a:extLst>
          </p:cNvPr>
          <p:cNvSpPr txBox="1"/>
          <p:nvPr/>
        </p:nvSpPr>
        <p:spPr>
          <a:xfrm>
            <a:off x="863600" y="4855815"/>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Bahagian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tersebut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diarahkan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untuk</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berpindah</a:t>
            </a:r>
            <a:r>
              <a:rPr lang="en-GB" sz="2400" dirty="0">
                <a:solidFill>
                  <a:schemeClr val="tx1"/>
                </a:solidFill>
                <a:latin typeface="Arial" panose="020B0604020202020204" pitchFamily="34" charset="0"/>
                <a:cs typeface="Arial" panose="020B0604020202020204" pitchFamily="34" charset="0"/>
              </a:rPr>
              <a:t> di Bukit </a:t>
            </a:r>
            <a:r>
              <a:rPr lang="en-GB" sz="2400" dirty="0" err="1">
                <a:solidFill>
                  <a:schemeClr val="tx1"/>
                </a:solidFill>
                <a:latin typeface="Arial" panose="020B0604020202020204" pitchFamily="34" charset="0"/>
                <a:cs typeface="Arial" panose="020B0604020202020204" pitchFamily="34" charset="0"/>
              </a:rPr>
              <a:t>Ilmu</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daerah</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Machang</a:t>
            </a:r>
            <a:r>
              <a:rPr lang="en-GB" sz="2400" dirty="0">
                <a:solidFill>
                  <a:schemeClr val="tx1"/>
                </a:solidFill>
                <a:latin typeface="Arial" panose="020B0604020202020204" pitchFamily="34" charset="0"/>
                <a:cs typeface="Arial" panose="020B0604020202020204" pitchFamily="34" charset="0"/>
              </a:rPr>
              <a:t> pada 1996</a:t>
            </a:r>
          </a:p>
        </p:txBody>
      </p:sp>
      <p:sp>
        <p:nvSpPr>
          <p:cNvPr id="2" name="TextBox 1">
            <a:extLst>
              <a:ext uri="{FF2B5EF4-FFF2-40B4-BE49-F238E27FC236}">
                <a16:creationId xmlns:a16="http://schemas.microsoft.com/office/drawing/2014/main" id="{C1EF1CA0-D325-D321-BB87-32C4719F6978}"/>
              </a:ext>
            </a:extLst>
          </p:cNvPr>
          <p:cNvSpPr txBox="1"/>
          <p:nvPr/>
        </p:nvSpPr>
        <p:spPr>
          <a:xfrm>
            <a:off x="428017" y="369652"/>
            <a:ext cx="9061007" cy="1015663"/>
          </a:xfrm>
          <a:prstGeom prst="rect">
            <a:avLst/>
          </a:prstGeom>
          <a:noFill/>
        </p:spPr>
        <p:txBody>
          <a:bodyPr wrap="none" rtlCol="0">
            <a:spAutoFit/>
          </a:bodyPr>
          <a:lstStyle/>
          <a:p>
            <a:r>
              <a:rPr lang="en-MY" sz="6000" b="1" dirty="0" err="1">
                <a:latin typeface="Times New Roman" panose="02020603050405020304" pitchFamily="18" charset="0"/>
                <a:cs typeface="Times New Roman" panose="02020603050405020304" pitchFamily="18" charset="0"/>
              </a:rPr>
              <a:t>Latar</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Belakang</a:t>
            </a:r>
            <a:r>
              <a:rPr lang="en-MY" sz="6000" b="1" dirty="0">
                <a:latin typeface="Times New Roman" panose="02020603050405020304" pitchFamily="18" charset="0"/>
                <a:cs typeface="Times New Roman" panose="02020603050405020304" pitchFamily="18" charset="0"/>
              </a:rPr>
              <a:t> </a:t>
            </a:r>
            <a:r>
              <a:rPr lang="en-MY" sz="6000" b="1" dirty="0" err="1">
                <a:latin typeface="Times New Roman" panose="02020603050405020304" pitchFamily="18" charset="0"/>
                <a:cs typeface="Times New Roman" panose="02020603050405020304" pitchFamily="18" charset="0"/>
              </a:rPr>
              <a:t>Organisasi</a:t>
            </a:r>
            <a:endParaRPr lang="en-GB" sz="60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1EEB82C-C664-E552-7C5F-E6B2450C866D}"/>
              </a:ext>
            </a:extLst>
          </p:cNvPr>
          <p:cNvGrpSpPr/>
          <p:nvPr/>
        </p:nvGrpSpPr>
        <p:grpSpPr>
          <a:xfrm>
            <a:off x="13193949" y="1997600"/>
            <a:ext cx="11407302" cy="1015663"/>
            <a:chOff x="356681" y="1569583"/>
            <a:chExt cx="11407302" cy="1015663"/>
          </a:xfrm>
        </p:grpSpPr>
        <p:sp>
          <p:nvSpPr>
            <p:cNvPr id="4" name="Rectangle: Rounded Corners 3">
              <a:extLst>
                <a:ext uri="{FF2B5EF4-FFF2-40B4-BE49-F238E27FC236}">
                  <a16:creationId xmlns:a16="http://schemas.microsoft.com/office/drawing/2014/main" id="{F52B0FB5-E9DC-148F-75E4-F0DA7D36886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9E23706B-DD7B-D4C4-352D-A8A3D46AE5BD}"/>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err="1">
                  <a:latin typeface="Arial" panose="020B0604020202020204" pitchFamily="34" charset="0"/>
                  <a:cs typeface="Arial" panose="020B0604020202020204" pitchFamily="34" charset="0"/>
                </a:rPr>
                <a:t>Pengenalan</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terhadap</a:t>
              </a:r>
              <a:r>
                <a:rPr lang="en-MY" sz="4000" b="1" i="1" dirty="0">
                  <a:latin typeface="Arial" panose="020B0604020202020204" pitchFamily="34" charset="0"/>
                  <a:cs typeface="Arial" panose="020B0604020202020204" pitchFamily="34" charset="0"/>
                </a:rPr>
                <a:t> </a:t>
              </a:r>
              <a:r>
                <a:rPr lang="en-MY" sz="4000" b="1" i="1" dirty="0" err="1">
                  <a:latin typeface="Arial" panose="020B0604020202020204" pitchFamily="34" charset="0"/>
                  <a:cs typeface="Arial" panose="020B0604020202020204" pitchFamily="34" charset="0"/>
                </a:rPr>
                <a:t>organisasi</a:t>
              </a:r>
              <a:endParaRPr lang="en-GB" sz="4000" b="1" i="1"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CF9D552F-309C-2FB1-23FD-ED6194730140}"/>
              </a:ext>
            </a:extLst>
          </p:cNvPr>
          <p:cNvGrpSpPr/>
          <p:nvPr/>
        </p:nvGrpSpPr>
        <p:grpSpPr>
          <a:xfrm>
            <a:off x="392349" y="1669521"/>
            <a:ext cx="11407302" cy="1015663"/>
            <a:chOff x="356681" y="1569583"/>
            <a:chExt cx="11407302" cy="1015663"/>
          </a:xfrm>
        </p:grpSpPr>
        <p:sp>
          <p:nvSpPr>
            <p:cNvPr id="7" name="Rectangle: Rounded Corners 6">
              <a:extLst>
                <a:ext uri="{FF2B5EF4-FFF2-40B4-BE49-F238E27FC236}">
                  <a16:creationId xmlns:a16="http://schemas.microsoft.com/office/drawing/2014/main" id="{606F0049-1BFA-2827-5702-46142A32ADB4}"/>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64B77F08-E21F-0D7A-04C5-36E2D88B34B8}"/>
                </a:ext>
              </a:extLst>
            </p:cNvPr>
            <p:cNvSpPr txBox="1"/>
            <p:nvPr/>
          </p:nvSpPr>
          <p:spPr>
            <a:xfrm>
              <a:off x="1193259" y="1723471"/>
              <a:ext cx="9805481" cy="707886"/>
            </a:xfrm>
            <a:prstGeom prst="rect">
              <a:avLst/>
            </a:prstGeom>
            <a:noFill/>
          </p:spPr>
          <p:txBody>
            <a:bodyPr wrap="square" rtlCol="0">
              <a:spAutoFit/>
            </a:bodyPr>
            <a:lstStyle/>
            <a:p>
              <a:pPr algn="ctr"/>
              <a:r>
                <a:rPr lang="en-MY" sz="4000" b="1" i="1" dirty="0">
                  <a:latin typeface="Arial" panose="020B0604020202020204" pitchFamily="34" charset="0"/>
                  <a:cs typeface="Arial" panose="020B0604020202020204" pitchFamily="34" charset="0"/>
                </a:rPr>
                <a:t>Sejarah </a:t>
              </a:r>
              <a:r>
                <a:rPr lang="en-MY" sz="4000" b="1" i="1" dirty="0" err="1">
                  <a:latin typeface="Arial" panose="020B0604020202020204" pitchFamily="34" charset="0"/>
                  <a:cs typeface="Arial" panose="020B0604020202020204" pitchFamily="34" charset="0"/>
                </a:rPr>
                <a:t>Penubuhan</a:t>
              </a:r>
              <a:endParaRPr lang="en-GB" sz="4000" b="1" i="1"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7ACFA1-AFF9-5ED3-7E2B-C77E2D7802BD}"/>
              </a:ext>
            </a:extLst>
          </p:cNvPr>
          <p:cNvGrpSpPr/>
          <p:nvPr/>
        </p:nvGrpSpPr>
        <p:grpSpPr>
          <a:xfrm>
            <a:off x="13193949" y="5026144"/>
            <a:ext cx="11407302" cy="1015663"/>
            <a:chOff x="356681" y="1569583"/>
            <a:chExt cx="11407302" cy="1015663"/>
          </a:xfrm>
        </p:grpSpPr>
        <p:sp>
          <p:nvSpPr>
            <p:cNvPr id="10" name="Rectangle: Rounded Corners 9">
              <a:extLst>
                <a:ext uri="{FF2B5EF4-FFF2-40B4-BE49-F238E27FC236}">
                  <a16:creationId xmlns:a16="http://schemas.microsoft.com/office/drawing/2014/main" id="{2867B306-8933-2475-117F-D19571C2ABEF}"/>
                </a:ext>
              </a:extLst>
            </p:cNvPr>
            <p:cNvSpPr/>
            <p:nvPr/>
          </p:nvSpPr>
          <p:spPr>
            <a:xfrm>
              <a:off x="356681" y="1569583"/>
              <a:ext cx="11407302" cy="10156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C39E6FCB-9FD4-4A54-616B-6116B3F155B5}"/>
                </a:ext>
              </a:extLst>
            </p:cNvPr>
            <p:cNvSpPr txBox="1"/>
            <p:nvPr/>
          </p:nvSpPr>
          <p:spPr>
            <a:xfrm>
              <a:off x="1193259" y="1723471"/>
              <a:ext cx="9805481" cy="584775"/>
            </a:xfrm>
            <a:prstGeom prst="rect">
              <a:avLst/>
            </a:prstGeom>
            <a:noFill/>
          </p:spPr>
          <p:txBody>
            <a:bodyPr wrap="square" rtlCol="0">
              <a:spAutoFit/>
            </a:bodyPr>
            <a:lstStyle/>
            <a:p>
              <a:pPr algn="ctr"/>
              <a:r>
                <a:rPr lang="en-MY" sz="3200" b="1" i="1" dirty="0" err="1">
                  <a:latin typeface="Arial" panose="020B0604020202020204" pitchFamily="34" charset="0"/>
                  <a:cs typeface="Arial" panose="020B0604020202020204" pitchFamily="34" charset="0"/>
                </a:rPr>
                <a:t>Misi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Visi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Halatuju</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Aktiviti</a:t>
              </a:r>
              <a:r>
                <a:rPr lang="en-MY" sz="3200" b="1" i="1" dirty="0">
                  <a:latin typeface="Arial" panose="020B0604020202020204" pitchFamily="34" charset="0"/>
                  <a:cs typeface="Arial" panose="020B0604020202020204" pitchFamily="34" charset="0"/>
                </a:rPr>
                <a:t> </a:t>
              </a:r>
              <a:r>
                <a:rPr lang="en-MY" sz="3200" b="1" i="1" dirty="0" err="1">
                  <a:latin typeface="Arial" panose="020B0604020202020204" pitchFamily="34" charset="0"/>
                  <a:cs typeface="Arial" panose="020B0604020202020204" pitchFamily="34" charset="0"/>
                </a:rPr>
                <a:t>Organisasi</a:t>
              </a:r>
              <a:endParaRPr lang="en-GB" sz="3200" b="1" i="1"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4529CBE-A7EA-18A8-4ED5-1831486B488C}"/>
              </a:ext>
            </a:extLst>
          </p:cNvPr>
          <p:cNvGrpSpPr/>
          <p:nvPr/>
        </p:nvGrpSpPr>
        <p:grpSpPr>
          <a:xfrm>
            <a:off x="463684" y="10068864"/>
            <a:ext cx="11407302" cy="4044207"/>
            <a:chOff x="356681" y="1569583"/>
            <a:chExt cx="11407302" cy="4044207"/>
          </a:xfrm>
        </p:grpSpPr>
        <p:sp>
          <p:nvSpPr>
            <p:cNvPr id="19" name="Rectangle: Rounded Corners 18">
              <a:extLst>
                <a:ext uri="{FF2B5EF4-FFF2-40B4-BE49-F238E27FC236}">
                  <a16:creationId xmlns:a16="http://schemas.microsoft.com/office/drawing/2014/main" id="{E05F2C44-2813-257B-E836-6F0FC2BDF122}"/>
                </a:ext>
              </a:extLst>
            </p:cNvPr>
            <p:cNvSpPr/>
            <p:nvPr/>
          </p:nvSpPr>
          <p:spPr>
            <a:xfrm>
              <a:off x="356681" y="1569583"/>
              <a:ext cx="11407302" cy="40442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EB8143F1-F44D-9A8F-995A-AC9DE1B92D64}"/>
                </a:ext>
              </a:extLst>
            </p:cNvPr>
            <p:cNvSpPr txBox="1"/>
            <p:nvPr/>
          </p:nvSpPr>
          <p:spPr>
            <a:xfrm>
              <a:off x="1157591" y="2068192"/>
              <a:ext cx="9805481" cy="3046988"/>
            </a:xfrm>
            <a:prstGeom prst="rect">
              <a:avLst/>
            </a:prstGeom>
            <a:noFill/>
          </p:spPr>
          <p:txBody>
            <a:bodyPr wrap="square" rtlCol="0">
              <a:spAutoFit/>
            </a:bodyPr>
            <a:lstStyle/>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UiTM Cawangan Kelantan ialah salah sebuah cawangan bagi Universiti Teknologi MARA yang ditubuhkan di Kelantan, Malaysia. </a:t>
              </a:r>
            </a:p>
            <a:p>
              <a:pPr marL="457200" indent="-457200">
                <a:buFont typeface="Arial" panose="020B0604020202020204" pitchFamily="34" charset="0"/>
                <a:buChar char="•"/>
              </a:pPr>
              <a:r>
                <a:rPr lang="fi-FI" sz="3200" dirty="0">
                  <a:effectLst/>
                  <a:latin typeface="Times New Roman" panose="02020603050405020304" pitchFamily="18" charset="0"/>
                  <a:ea typeface="Yu Mincho" panose="02020400000000000000" pitchFamily="18" charset="-128"/>
                </a:rPr>
                <a:t>Ia ditadbir oleh seorang Rektor dan bertanggungjawab ke atas dua buah kampus UiTM di Kelantan iaitu Machang (kampus utama) dan Kota Bharu.</a:t>
              </a:r>
              <a:endParaRPr lang="en-GB" sz="6000" b="1" i="1" dirty="0">
                <a:latin typeface="Arial" panose="020B0604020202020204" pitchFamily="34" charset="0"/>
                <a:cs typeface="Arial" panose="020B0604020202020204" pitchFamily="34" charset="0"/>
              </a:endParaRPr>
            </a:p>
          </p:txBody>
        </p:sp>
      </p:grpSp>
      <p:sp>
        <p:nvSpPr>
          <p:cNvPr id="21" name="Rectangle: Rounded Corners 20">
            <a:extLst>
              <a:ext uri="{FF2B5EF4-FFF2-40B4-BE49-F238E27FC236}">
                <a16:creationId xmlns:a16="http://schemas.microsoft.com/office/drawing/2014/main" id="{256B2AAF-8101-7D64-9BD2-3AD8886CDAA0}"/>
              </a:ext>
            </a:extLst>
          </p:cNvPr>
          <p:cNvSpPr/>
          <p:nvPr/>
        </p:nvSpPr>
        <p:spPr>
          <a:xfrm>
            <a:off x="392349" y="2969390"/>
            <a:ext cx="11407302" cy="3628974"/>
          </a:xfrm>
          <a:prstGeom prst="roundRect">
            <a:avLst>
              <a:gd name="adj" fmla="val 10368"/>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57D2A6A-588C-5521-209E-C0662D5A0329}"/>
              </a:ext>
            </a:extLst>
          </p:cNvPr>
          <p:cNvSpPr txBox="1"/>
          <p:nvPr/>
        </p:nvSpPr>
        <p:spPr>
          <a:xfrm>
            <a:off x="863600" y="3429000"/>
            <a:ext cx="10206475" cy="919401"/>
          </a:xfrm>
          <a:prstGeom prst="roundRect">
            <a:avLst/>
          </a:prstGeom>
          <a:solidFill>
            <a:schemeClr val="bg1"/>
          </a:solidFill>
          <a:ln>
            <a:noFill/>
          </a:ln>
          <a:effectLst>
            <a:outerShdw blurRad="63500" sx="102000" sy="102000" algn="ctr" rotWithShape="0">
              <a:prstClr val="black">
                <a:alpha val="40000"/>
              </a:prstClr>
            </a:outerShdw>
            <a:softEdge rad="0"/>
          </a:effectLst>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sz="2400" dirty="0" err="1">
                <a:solidFill>
                  <a:schemeClr val="tx1"/>
                </a:solidFill>
                <a:latin typeface="Arial" panose="020B0604020202020204" pitchFamily="34" charset="0"/>
                <a:cs typeface="Arial" panose="020B0604020202020204" pitchFamily="34" charset="0"/>
              </a:rPr>
              <a:t>Pejabat</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Pentadbiran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secara</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rasmi</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memulakan</a:t>
            </a:r>
            <a:r>
              <a:rPr lang="en-GB" sz="2400" dirty="0">
                <a:solidFill>
                  <a:schemeClr val="tx1"/>
                </a:solidFill>
                <a:latin typeface="Arial" panose="020B0604020202020204" pitchFamily="34" charset="0"/>
                <a:cs typeface="Arial" panose="020B0604020202020204" pitchFamily="34" charset="0"/>
              </a:rPr>
              <a:t> </a:t>
            </a:r>
            <a:r>
              <a:rPr lang="en-GB" sz="2400" dirty="0" err="1">
                <a:solidFill>
                  <a:schemeClr val="tx1"/>
                </a:solidFill>
                <a:latin typeface="Arial" panose="020B0604020202020204" pitchFamily="34" charset="0"/>
                <a:cs typeface="Arial" panose="020B0604020202020204" pitchFamily="34" charset="0"/>
              </a:rPr>
              <a:t>operasi</a:t>
            </a:r>
            <a:r>
              <a:rPr lang="en-GB" sz="2400" dirty="0">
                <a:solidFill>
                  <a:schemeClr val="tx1"/>
                </a:solidFill>
                <a:latin typeface="Arial" panose="020B0604020202020204" pitchFamily="34" charset="0"/>
                <a:cs typeface="Arial" panose="020B0604020202020204" pitchFamily="34" charset="0"/>
              </a:rPr>
              <a:t> di </a:t>
            </a:r>
            <a:r>
              <a:rPr lang="en-GB" sz="2400" dirty="0" err="1">
                <a:solidFill>
                  <a:schemeClr val="tx1"/>
                </a:solidFill>
                <a:latin typeface="Arial" panose="020B0604020202020204" pitchFamily="34" charset="0"/>
                <a:cs typeface="Arial" panose="020B0604020202020204" pitchFamily="34" charset="0"/>
              </a:rPr>
              <a:t>Kampus</a:t>
            </a:r>
            <a:r>
              <a:rPr lang="en-GB" sz="2400" dirty="0">
                <a:solidFill>
                  <a:schemeClr val="tx1"/>
                </a:solidFill>
                <a:latin typeface="Arial" panose="020B0604020202020204" pitchFamily="34" charset="0"/>
                <a:cs typeface="Arial" panose="020B0604020202020204" pitchFamily="34" charset="0"/>
              </a:rPr>
              <a:t> Kem </a:t>
            </a:r>
            <a:r>
              <a:rPr lang="en-GB" sz="2400" dirty="0" err="1">
                <a:solidFill>
                  <a:schemeClr val="tx1"/>
                </a:solidFill>
                <a:latin typeface="Arial" panose="020B0604020202020204" pitchFamily="34" charset="0"/>
                <a:cs typeface="Arial" panose="020B0604020202020204" pitchFamily="34" charset="0"/>
              </a:rPr>
              <a:t>Kijang</a:t>
            </a:r>
            <a:r>
              <a:rPr lang="en-GB" sz="2400" dirty="0">
                <a:solidFill>
                  <a:schemeClr val="tx1"/>
                </a:solidFill>
                <a:latin typeface="Arial" panose="020B0604020202020204" pitchFamily="34" charset="0"/>
                <a:cs typeface="Arial" panose="020B0604020202020204" pitchFamily="34" charset="0"/>
              </a:rPr>
              <a:t> Pantai Cahaya </a:t>
            </a:r>
            <a:r>
              <a:rPr lang="en-GB" sz="2400" dirty="0" err="1">
                <a:solidFill>
                  <a:schemeClr val="tx1"/>
                </a:solidFill>
                <a:latin typeface="Arial" panose="020B0604020202020204" pitchFamily="34" charset="0"/>
                <a:cs typeface="Arial" panose="020B0604020202020204" pitchFamily="34" charset="0"/>
              </a:rPr>
              <a:t>Bulan</a:t>
            </a:r>
            <a:r>
              <a:rPr lang="en-GB" sz="2400" dirty="0">
                <a:solidFill>
                  <a:schemeClr val="tx1"/>
                </a:solidFill>
                <a:latin typeface="Arial" panose="020B0604020202020204" pitchFamily="34" charset="0"/>
                <a:cs typeface="Arial" panose="020B0604020202020204" pitchFamily="34" charset="0"/>
              </a:rPr>
              <a:t>, Kota Bharu Kelantan</a:t>
            </a:r>
          </a:p>
        </p:txBody>
      </p:sp>
    </p:spTree>
    <p:extLst>
      <p:ext uri="{BB962C8B-B14F-4D97-AF65-F5344CB8AC3E}">
        <p14:creationId xmlns:p14="http://schemas.microsoft.com/office/powerpoint/2010/main" val="14632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4370</Words>
  <Application>Microsoft Office PowerPoint</Application>
  <PresentationFormat>Widescreen</PresentationFormat>
  <Paragraphs>672</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Aharoni</vt:lpstr>
      <vt:lpstr>Aptos</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Alexanderia</dc:creator>
  <cp:lastModifiedBy>David Alexanderia</cp:lastModifiedBy>
  <cp:revision>1</cp:revision>
  <dcterms:created xsi:type="dcterms:W3CDTF">2024-05-11T09:11:04Z</dcterms:created>
  <dcterms:modified xsi:type="dcterms:W3CDTF">2024-08-26T14:02:04Z</dcterms:modified>
</cp:coreProperties>
</file>